
<file path=[Content_Types].xml><?xml version="1.0" encoding="utf-8"?>
<Types xmlns="http://schemas.openxmlformats.org/package/2006/content-types"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4" r:id="rId7"/>
    <p:sldId id="265" r:id="rId8"/>
    <p:sldId id="266" r:id="rId9"/>
    <p:sldId id="262" r:id="rId10"/>
    <p:sldId id="269" r:id="rId11"/>
    <p:sldId id="270" r:id="rId12"/>
    <p:sldId id="281" r:id="rId13"/>
    <p:sldId id="282" r:id="rId14"/>
    <p:sldId id="271" r:id="rId15"/>
    <p:sldId id="283" r:id="rId16"/>
    <p:sldId id="256" r:id="rId17"/>
    <p:sldId id="279" r:id="rId18"/>
    <p:sldId id="272" r:id="rId19"/>
    <p:sldId id="263" r:id="rId20"/>
    <p:sldId id="284" r:id="rId21"/>
    <p:sldId id="285" r:id="rId22"/>
    <p:sldId id="286" r:id="rId23"/>
    <p:sldId id="287" r:id="rId24"/>
    <p:sldId id="288" r:id="rId25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C30E8"/>
    <a:srgbClr val="00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1" d="100"/>
          <a:sy n="81" d="100"/>
        </p:scale>
        <p:origin x="1498" y="6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7CE5F-B481-406F-B067-C96506FBCAD2}" type="datetimeFigureOut">
              <a:rPr lang="zh-CN" altLang="en-US" smtClean="0"/>
              <a:t>2020/4/21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0A938-70D8-4B72-9135-62F18D62D0E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7CE5F-B481-406F-B067-C96506FBCAD2}" type="datetimeFigureOut">
              <a:rPr lang="zh-CN" altLang="en-US" smtClean="0"/>
              <a:t>2020/4/21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0A938-70D8-4B72-9135-62F18D62D0E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7CE5F-B481-406F-B067-C96506FBCAD2}" type="datetimeFigureOut">
              <a:rPr lang="zh-CN" altLang="en-US" smtClean="0"/>
              <a:t>2020/4/21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0A938-70D8-4B72-9135-62F18D62D0E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7CE5F-B481-406F-B067-C96506FBCAD2}" type="datetimeFigureOut">
              <a:rPr lang="zh-CN" altLang="en-US" smtClean="0"/>
              <a:t>2020/4/21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0A938-70D8-4B72-9135-62F18D62D0E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7CE5F-B481-406F-B067-C96506FBCAD2}" type="datetimeFigureOut">
              <a:rPr lang="zh-CN" altLang="en-US" smtClean="0"/>
              <a:t>2020/4/21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0A938-70D8-4B72-9135-62F18D62D0E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7CE5F-B481-406F-B067-C96506FBCAD2}" type="datetimeFigureOut">
              <a:rPr lang="zh-CN" altLang="en-US" smtClean="0"/>
              <a:t>2020/4/21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0A938-70D8-4B72-9135-62F18D62D0E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7CE5F-B481-406F-B067-C96506FBCAD2}" type="datetimeFigureOut">
              <a:rPr lang="zh-CN" altLang="en-US" smtClean="0"/>
              <a:t>2020/4/21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0A938-70D8-4B72-9135-62F18D62D0E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7CE5F-B481-406F-B067-C96506FBCAD2}" type="datetimeFigureOut">
              <a:rPr lang="zh-CN" altLang="en-US" smtClean="0"/>
              <a:t>2020/4/21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0A938-70D8-4B72-9135-62F18D62D0E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7CE5F-B481-406F-B067-C96506FBCAD2}" type="datetimeFigureOut">
              <a:rPr lang="zh-CN" altLang="en-US" smtClean="0"/>
              <a:t>2020/4/21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0A938-70D8-4B72-9135-62F18D62D0E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7CE5F-B481-406F-B067-C96506FBCAD2}" type="datetimeFigureOut">
              <a:rPr lang="zh-CN" altLang="en-US" smtClean="0"/>
              <a:t>2020/4/21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0A938-70D8-4B72-9135-62F18D62D0E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7CE5F-B481-406F-B067-C96506FBCAD2}" type="datetimeFigureOut">
              <a:rPr lang="zh-CN" altLang="en-US" smtClean="0"/>
              <a:t>2020/4/21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0A938-70D8-4B72-9135-62F18D62D0E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47CE5F-B481-406F-B067-C96506FBCAD2}" type="datetimeFigureOut">
              <a:rPr lang="zh-CN" altLang="en-US" smtClean="0"/>
              <a:t>2020/4/21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D0A938-70D8-4B72-9135-62F18D62D0E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20.xml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5" Type="http://schemas.openxmlformats.org/officeDocument/2006/relationships/slide" Target="slide18.xml"/><Relationship Id="rId4" Type="http://schemas.openxmlformats.org/officeDocument/2006/relationships/slide" Target="slide2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" Target="slide10.xml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j0426282[1]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68313" y="1125538"/>
            <a:ext cx="8064500" cy="51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147" name="Text Box 3"/>
          <p:cNvSpPr txBox="1">
            <a:spLocks noChangeArrowheads="1"/>
          </p:cNvSpPr>
          <p:nvPr/>
        </p:nvSpPr>
        <p:spPr bwMode="auto">
          <a:xfrm>
            <a:off x="900113" y="2852738"/>
            <a:ext cx="6696075" cy="2554545"/>
          </a:xfrm>
          <a:prstGeom prst="rect">
            <a:avLst/>
          </a:prstGeom>
          <a:solidFill>
            <a:srgbClr val="FFFF99">
              <a:alpha val="54901"/>
            </a:srgbClr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8000" b="1" dirty="0">
                <a:ea typeface="黑体" pitchFamily="49" charset="-122"/>
              </a:rPr>
              <a:t>中国</a:t>
            </a:r>
            <a:r>
              <a:rPr lang="zh-CN" altLang="en-US" sz="8000" b="1">
                <a:ea typeface="黑体" pitchFamily="49" charset="-122"/>
              </a:rPr>
              <a:t>的河流（复习）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18" name="Group 2">
            <a:extLst>
              <a:ext uri="{FF2B5EF4-FFF2-40B4-BE49-F238E27FC236}">
                <a16:creationId xmlns:a16="http://schemas.microsoft.com/office/drawing/2014/main" id="{7E405724-1EC2-45A9-9244-07110BDE314E}"/>
              </a:ext>
            </a:extLst>
          </p:cNvPr>
          <p:cNvGrpSpPr>
            <a:grpSpLocks/>
          </p:cNvGrpSpPr>
          <p:nvPr/>
        </p:nvGrpSpPr>
        <p:grpSpPr bwMode="auto">
          <a:xfrm>
            <a:off x="6713538" y="2451100"/>
            <a:ext cx="1331912" cy="1704975"/>
            <a:chOff x="4303" y="1200"/>
            <a:chExt cx="839" cy="1074"/>
          </a:xfrm>
        </p:grpSpPr>
        <p:sp>
          <p:nvSpPr>
            <p:cNvPr id="9219" name="Freeform 3">
              <a:extLst>
                <a:ext uri="{FF2B5EF4-FFF2-40B4-BE49-F238E27FC236}">
                  <a16:creationId xmlns:a16="http://schemas.microsoft.com/office/drawing/2014/main" id="{75D84388-1193-4B1F-BD90-8A2AE0D29619}"/>
                </a:ext>
              </a:extLst>
            </p:cNvPr>
            <p:cNvSpPr>
              <a:spLocks/>
            </p:cNvSpPr>
            <p:nvPr/>
          </p:nvSpPr>
          <p:spPr bwMode="auto">
            <a:xfrm>
              <a:off x="4303" y="1200"/>
              <a:ext cx="839" cy="1074"/>
            </a:xfrm>
            <a:custGeom>
              <a:avLst/>
              <a:gdLst>
                <a:gd name="T0" fmla="*/ 175 w 839"/>
                <a:gd name="T1" fmla="*/ 610 h 1074"/>
                <a:gd name="T2" fmla="*/ 189 w 839"/>
                <a:gd name="T3" fmla="*/ 516 h 1074"/>
                <a:gd name="T4" fmla="*/ 65 w 839"/>
                <a:gd name="T5" fmla="*/ 428 h 1074"/>
                <a:gd name="T6" fmla="*/ 5 w 839"/>
                <a:gd name="T7" fmla="*/ 362 h 1074"/>
                <a:gd name="T8" fmla="*/ 62 w 839"/>
                <a:gd name="T9" fmla="*/ 336 h 1074"/>
                <a:gd name="T10" fmla="*/ 83 w 839"/>
                <a:gd name="T11" fmla="*/ 252 h 1074"/>
                <a:gd name="T12" fmla="*/ 121 w 839"/>
                <a:gd name="T13" fmla="*/ 178 h 1074"/>
                <a:gd name="T14" fmla="*/ 223 w 839"/>
                <a:gd name="T15" fmla="*/ 195 h 1074"/>
                <a:gd name="T16" fmla="*/ 301 w 839"/>
                <a:gd name="T17" fmla="*/ 136 h 1074"/>
                <a:gd name="T18" fmla="*/ 284 w 839"/>
                <a:gd name="T19" fmla="*/ 98 h 1074"/>
                <a:gd name="T20" fmla="*/ 229 w 839"/>
                <a:gd name="T21" fmla="*/ 58 h 1074"/>
                <a:gd name="T22" fmla="*/ 201 w 839"/>
                <a:gd name="T23" fmla="*/ 18 h 1074"/>
                <a:gd name="T24" fmla="*/ 233 w 839"/>
                <a:gd name="T25" fmla="*/ 9 h 1074"/>
                <a:gd name="T26" fmla="*/ 295 w 839"/>
                <a:gd name="T27" fmla="*/ 30 h 1074"/>
                <a:gd name="T28" fmla="*/ 341 w 839"/>
                <a:gd name="T29" fmla="*/ 65 h 1074"/>
                <a:gd name="T30" fmla="*/ 397 w 839"/>
                <a:gd name="T31" fmla="*/ 122 h 1074"/>
                <a:gd name="T32" fmla="*/ 512 w 839"/>
                <a:gd name="T33" fmla="*/ 165 h 1074"/>
                <a:gd name="T34" fmla="*/ 553 w 839"/>
                <a:gd name="T35" fmla="*/ 210 h 1074"/>
                <a:gd name="T36" fmla="*/ 547 w 839"/>
                <a:gd name="T37" fmla="*/ 260 h 1074"/>
                <a:gd name="T38" fmla="*/ 620 w 839"/>
                <a:gd name="T39" fmla="*/ 324 h 1074"/>
                <a:gd name="T40" fmla="*/ 610 w 839"/>
                <a:gd name="T41" fmla="*/ 381 h 1074"/>
                <a:gd name="T42" fmla="*/ 665 w 839"/>
                <a:gd name="T43" fmla="*/ 351 h 1074"/>
                <a:gd name="T44" fmla="*/ 745 w 839"/>
                <a:gd name="T45" fmla="*/ 372 h 1074"/>
                <a:gd name="T46" fmla="*/ 709 w 839"/>
                <a:gd name="T47" fmla="*/ 424 h 1074"/>
                <a:gd name="T48" fmla="*/ 643 w 839"/>
                <a:gd name="T49" fmla="*/ 479 h 1074"/>
                <a:gd name="T50" fmla="*/ 662 w 839"/>
                <a:gd name="T51" fmla="*/ 573 h 1074"/>
                <a:gd name="T52" fmla="*/ 703 w 839"/>
                <a:gd name="T53" fmla="*/ 651 h 1074"/>
                <a:gd name="T54" fmla="*/ 763 w 839"/>
                <a:gd name="T55" fmla="*/ 675 h 1074"/>
                <a:gd name="T56" fmla="*/ 830 w 839"/>
                <a:gd name="T57" fmla="*/ 728 h 1074"/>
                <a:gd name="T58" fmla="*/ 806 w 839"/>
                <a:gd name="T59" fmla="*/ 822 h 1074"/>
                <a:gd name="T60" fmla="*/ 794 w 839"/>
                <a:gd name="T61" fmla="*/ 857 h 1074"/>
                <a:gd name="T62" fmla="*/ 739 w 839"/>
                <a:gd name="T63" fmla="*/ 912 h 1074"/>
                <a:gd name="T64" fmla="*/ 728 w 839"/>
                <a:gd name="T65" fmla="*/ 971 h 1074"/>
                <a:gd name="T66" fmla="*/ 695 w 839"/>
                <a:gd name="T67" fmla="*/ 1038 h 1074"/>
                <a:gd name="T68" fmla="*/ 661 w 839"/>
                <a:gd name="T69" fmla="*/ 1056 h 1074"/>
                <a:gd name="T70" fmla="*/ 632 w 839"/>
                <a:gd name="T71" fmla="*/ 1074 h 1074"/>
                <a:gd name="T72" fmla="*/ 545 w 839"/>
                <a:gd name="T73" fmla="*/ 1031 h 1074"/>
                <a:gd name="T74" fmla="*/ 428 w 839"/>
                <a:gd name="T75" fmla="*/ 1020 h 1074"/>
                <a:gd name="T76" fmla="*/ 392 w 839"/>
                <a:gd name="T77" fmla="*/ 1041 h 1074"/>
                <a:gd name="T78" fmla="*/ 391 w 839"/>
                <a:gd name="T79" fmla="*/ 1013 h 1074"/>
                <a:gd name="T80" fmla="*/ 380 w 839"/>
                <a:gd name="T81" fmla="*/ 971 h 1074"/>
                <a:gd name="T82" fmla="*/ 311 w 839"/>
                <a:gd name="T83" fmla="*/ 998 h 1074"/>
                <a:gd name="T84" fmla="*/ 265 w 839"/>
                <a:gd name="T85" fmla="*/ 957 h 1074"/>
                <a:gd name="T86" fmla="*/ 247 w 839"/>
                <a:gd name="T87" fmla="*/ 929 h 1074"/>
                <a:gd name="T88" fmla="*/ 231 w 839"/>
                <a:gd name="T89" fmla="*/ 930 h 1074"/>
                <a:gd name="T90" fmla="*/ 197 w 839"/>
                <a:gd name="T91" fmla="*/ 846 h 1074"/>
                <a:gd name="T92" fmla="*/ 241 w 839"/>
                <a:gd name="T93" fmla="*/ 789 h 1074"/>
                <a:gd name="T94" fmla="*/ 266 w 839"/>
                <a:gd name="T95" fmla="*/ 761 h 1074"/>
                <a:gd name="T96" fmla="*/ 197 w 839"/>
                <a:gd name="T97" fmla="*/ 731 h 1074"/>
                <a:gd name="T98" fmla="*/ 149 w 839"/>
                <a:gd name="T99" fmla="*/ 704 h 10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839" h="1074">
                  <a:moveTo>
                    <a:pt x="113" y="681"/>
                  </a:moveTo>
                  <a:lnTo>
                    <a:pt x="175" y="610"/>
                  </a:lnTo>
                  <a:cubicBezTo>
                    <a:pt x="175" y="610"/>
                    <a:pt x="187" y="562"/>
                    <a:pt x="187" y="562"/>
                  </a:cubicBezTo>
                  <a:cubicBezTo>
                    <a:pt x="188" y="558"/>
                    <a:pt x="189" y="516"/>
                    <a:pt x="189" y="516"/>
                  </a:cubicBezTo>
                  <a:cubicBezTo>
                    <a:pt x="165" y="472"/>
                    <a:pt x="191" y="508"/>
                    <a:pt x="143" y="470"/>
                  </a:cubicBezTo>
                  <a:cubicBezTo>
                    <a:pt x="119" y="446"/>
                    <a:pt x="80" y="443"/>
                    <a:pt x="65" y="428"/>
                  </a:cubicBezTo>
                  <a:cubicBezTo>
                    <a:pt x="76" y="404"/>
                    <a:pt x="75" y="393"/>
                    <a:pt x="43" y="382"/>
                  </a:cubicBezTo>
                  <a:cubicBezTo>
                    <a:pt x="35" y="371"/>
                    <a:pt x="8" y="368"/>
                    <a:pt x="5" y="362"/>
                  </a:cubicBezTo>
                  <a:cubicBezTo>
                    <a:pt x="0" y="354"/>
                    <a:pt x="5" y="336"/>
                    <a:pt x="15" y="332"/>
                  </a:cubicBezTo>
                  <a:cubicBezTo>
                    <a:pt x="21" y="303"/>
                    <a:pt x="31" y="330"/>
                    <a:pt x="62" y="336"/>
                  </a:cubicBezTo>
                  <a:cubicBezTo>
                    <a:pt x="70" y="331"/>
                    <a:pt x="69" y="297"/>
                    <a:pt x="73" y="290"/>
                  </a:cubicBezTo>
                  <a:cubicBezTo>
                    <a:pt x="77" y="276"/>
                    <a:pt x="79" y="259"/>
                    <a:pt x="83" y="252"/>
                  </a:cubicBezTo>
                  <a:cubicBezTo>
                    <a:pt x="89" y="238"/>
                    <a:pt x="92" y="246"/>
                    <a:pt x="98" y="245"/>
                  </a:cubicBezTo>
                  <a:cubicBezTo>
                    <a:pt x="104" y="233"/>
                    <a:pt x="113" y="192"/>
                    <a:pt x="121" y="178"/>
                  </a:cubicBezTo>
                  <a:cubicBezTo>
                    <a:pt x="135" y="125"/>
                    <a:pt x="125" y="175"/>
                    <a:pt x="145" y="161"/>
                  </a:cubicBezTo>
                  <a:cubicBezTo>
                    <a:pt x="177" y="163"/>
                    <a:pt x="196" y="158"/>
                    <a:pt x="223" y="195"/>
                  </a:cubicBezTo>
                  <a:cubicBezTo>
                    <a:pt x="250" y="194"/>
                    <a:pt x="248" y="185"/>
                    <a:pt x="275" y="180"/>
                  </a:cubicBezTo>
                  <a:cubicBezTo>
                    <a:pt x="289" y="173"/>
                    <a:pt x="295" y="146"/>
                    <a:pt x="301" y="136"/>
                  </a:cubicBezTo>
                  <a:cubicBezTo>
                    <a:pt x="300" y="123"/>
                    <a:pt x="272" y="108"/>
                    <a:pt x="269" y="102"/>
                  </a:cubicBezTo>
                  <a:cubicBezTo>
                    <a:pt x="251" y="90"/>
                    <a:pt x="291" y="103"/>
                    <a:pt x="284" y="98"/>
                  </a:cubicBezTo>
                  <a:cubicBezTo>
                    <a:pt x="277" y="93"/>
                    <a:pt x="236" y="81"/>
                    <a:pt x="227" y="74"/>
                  </a:cubicBezTo>
                  <a:cubicBezTo>
                    <a:pt x="215" y="65"/>
                    <a:pt x="232" y="64"/>
                    <a:pt x="229" y="58"/>
                  </a:cubicBezTo>
                  <a:cubicBezTo>
                    <a:pt x="226" y="52"/>
                    <a:pt x="212" y="45"/>
                    <a:pt x="207" y="38"/>
                  </a:cubicBezTo>
                  <a:cubicBezTo>
                    <a:pt x="202" y="31"/>
                    <a:pt x="198" y="22"/>
                    <a:pt x="201" y="18"/>
                  </a:cubicBezTo>
                  <a:cubicBezTo>
                    <a:pt x="204" y="0"/>
                    <a:pt x="206" y="21"/>
                    <a:pt x="224" y="15"/>
                  </a:cubicBezTo>
                  <a:cubicBezTo>
                    <a:pt x="230" y="10"/>
                    <a:pt x="227" y="15"/>
                    <a:pt x="233" y="9"/>
                  </a:cubicBezTo>
                  <a:cubicBezTo>
                    <a:pt x="242" y="0"/>
                    <a:pt x="231" y="14"/>
                    <a:pt x="247" y="3"/>
                  </a:cubicBezTo>
                  <a:cubicBezTo>
                    <a:pt x="253" y="30"/>
                    <a:pt x="278" y="7"/>
                    <a:pt x="295" y="30"/>
                  </a:cubicBezTo>
                  <a:cubicBezTo>
                    <a:pt x="317" y="59"/>
                    <a:pt x="301" y="33"/>
                    <a:pt x="319" y="51"/>
                  </a:cubicBezTo>
                  <a:cubicBezTo>
                    <a:pt x="335" y="67"/>
                    <a:pt x="324" y="59"/>
                    <a:pt x="341" y="65"/>
                  </a:cubicBezTo>
                  <a:cubicBezTo>
                    <a:pt x="355" y="76"/>
                    <a:pt x="362" y="88"/>
                    <a:pt x="377" y="98"/>
                  </a:cubicBezTo>
                  <a:cubicBezTo>
                    <a:pt x="387" y="105"/>
                    <a:pt x="380" y="114"/>
                    <a:pt x="397" y="122"/>
                  </a:cubicBezTo>
                  <a:cubicBezTo>
                    <a:pt x="414" y="130"/>
                    <a:pt x="459" y="137"/>
                    <a:pt x="478" y="144"/>
                  </a:cubicBezTo>
                  <a:cubicBezTo>
                    <a:pt x="491" y="152"/>
                    <a:pt x="499" y="156"/>
                    <a:pt x="512" y="165"/>
                  </a:cubicBezTo>
                  <a:cubicBezTo>
                    <a:pt x="515" y="167"/>
                    <a:pt x="521" y="171"/>
                    <a:pt x="521" y="171"/>
                  </a:cubicBezTo>
                  <a:cubicBezTo>
                    <a:pt x="525" y="193"/>
                    <a:pt x="542" y="197"/>
                    <a:pt x="553" y="210"/>
                  </a:cubicBezTo>
                  <a:cubicBezTo>
                    <a:pt x="551" y="217"/>
                    <a:pt x="526" y="236"/>
                    <a:pt x="526" y="243"/>
                  </a:cubicBezTo>
                  <a:cubicBezTo>
                    <a:pt x="525" y="249"/>
                    <a:pt x="541" y="252"/>
                    <a:pt x="547" y="260"/>
                  </a:cubicBezTo>
                  <a:cubicBezTo>
                    <a:pt x="553" y="268"/>
                    <a:pt x="551" y="283"/>
                    <a:pt x="563" y="294"/>
                  </a:cubicBezTo>
                  <a:cubicBezTo>
                    <a:pt x="575" y="305"/>
                    <a:pt x="615" y="311"/>
                    <a:pt x="620" y="324"/>
                  </a:cubicBezTo>
                  <a:cubicBezTo>
                    <a:pt x="620" y="347"/>
                    <a:pt x="594" y="362"/>
                    <a:pt x="592" y="371"/>
                  </a:cubicBezTo>
                  <a:cubicBezTo>
                    <a:pt x="590" y="380"/>
                    <a:pt x="602" y="382"/>
                    <a:pt x="610" y="381"/>
                  </a:cubicBezTo>
                  <a:cubicBezTo>
                    <a:pt x="621" y="380"/>
                    <a:pt x="630" y="368"/>
                    <a:pt x="641" y="366"/>
                  </a:cubicBezTo>
                  <a:cubicBezTo>
                    <a:pt x="647" y="365"/>
                    <a:pt x="665" y="351"/>
                    <a:pt x="665" y="351"/>
                  </a:cubicBezTo>
                  <a:cubicBezTo>
                    <a:pt x="697" y="314"/>
                    <a:pt x="691" y="343"/>
                    <a:pt x="724" y="348"/>
                  </a:cubicBezTo>
                  <a:cubicBezTo>
                    <a:pt x="735" y="351"/>
                    <a:pt x="745" y="362"/>
                    <a:pt x="745" y="372"/>
                  </a:cubicBezTo>
                  <a:cubicBezTo>
                    <a:pt x="745" y="382"/>
                    <a:pt x="731" y="399"/>
                    <a:pt x="725" y="408"/>
                  </a:cubicBezTo>
                  <a:cubicBezTo>
                    <a:pt x="711" y="418"/>
                    <a:pt x="721" y="413"/>
                    <a:pt x="709" y="424"/>
                  </a:cubicBezTo>
                  <a:cubicBezTo>
                    <a:pt x="704" y="429"/>
                    <a:pt x="671" y="453"/>
                    <a:pt x="671" y="453"/>
                  </a:cubicBezTo>
                  <a:cubicBezTo>
                    <a:pt x="657" y="474"/>
                    <a:pt x="665" y="471"/>
                    <a:pt x="643" y="479"/>
                  </a:cubicBezTo>
                  <a:cubicBezTo>
                    <a:pt x="640" y="491"/>
                    <a:pt x="631" y="508"/>
                    <a:pt x="634" y="524"/>
                  </a:cubicBezTo>
                  <a:cubicBezTo>
                    <a:pt x="637" y="540"/>
                    <a:pt x="652" y="557"/>
                    <a:pt x="662" y="573"/>
                  </a:cubicBezTo>
                  <a:cubicBezTo>
                    <a:pt x="668" y="591"/>
                    <a:pt x="689" y="602"/>
                    <a:pt x="695" y="621"/>
                  </a:cubicBezTo>
                  <a:cubicBezTo>
                    <a:pt x="701" y="634"/>
                    <a:pt x="692" y="642"/>
                    <a:pt x="703" y="651"/>
                  </a:cubicBezTo>
                  <a:cubicBezTo>
                    <a:pt x="704" y="660"/>
                    <a:pt x="691" y="673"/>
                    <a:pt x="701" y="677"/>
                  </a:cubicBezTo>
                  <a:cubicBezTo>
                    <a:pt x="711" y="681"/>
                    <a:pt x="747" y="673"/>
                    <a:pt x="763" y="675"/>
                  </a:cubicBezTo>
                  <a:cubicBezTo>
                    <a:pt x="789" y="684"/>
                    <a:pt x="766" y="683"/>
                    <a:pt x="796" y="687"/>
                  </a:cubicBezTo>
                  <a:cubicBezTo>
                    <a:pt x="839" y="686"/>
                    <a:pt x="838" y="681"/>
                    <a:pt x="830" y="728"/>
                  </a:cubicBezTo>
                  <a:cubicBezTo>
                    <a:pt x="834" y="744"/>
                    <a:pt x="831" y="787"/>
                    <a:pt x="827" y="803"/>
                  </a:cubicBezTo>
                  <a:cubicBezTo>
                    <a:pt x="823" y="819"/>
                    <a:pt x="811" y="816"/>
                    <a:pt x="806" y="822"/>
                  </a:cubicBezTo>
                  <a:cubicBezTo>
                    <a:pt x="803" y="839"/>
                    <a:pt x="796" y="831"/>
                    <a:pt x="794" y="837"/>
                  </a:cubicBezTo>
                  <a:cubicBezTo>
                    <a:pt x="792" y="843"/>
                    <a:pt x="798" y="851"/>
                    <a:pt x="794" y="857"/>
                  </a:cubicBezTo>
                  <a:cubicBezTo>
                    <a:pt x="790" y="863"/>
                    <a:pt x="781" y="863"/>
                    <a:pt x="772" y="872"/>
                  </a:cubicBezTo>
                  <a:cubicBezTo>
                    <a:pt x="766" y="884"/>
                    <a:pt x="742" y="899"/>
                    <a:pt x="739" y="912"/>
                  </a:cubicBezTo>
                  <a:cubicBezTo>
                    <a:pt x="737" y="920"/>
                    <a:pt x="727" y="935"/>
                    <a:pt x="727" y="935"/>
                  </a:cubicBezTo>
                  <a:cubicBezTo>
                    <a:pt x="723" y="947"/>
                    <a:pt x="732" y="959"/>
                    <a:pt x="728" y="971"/>
                  </a:cubicBezTo>
                  <a:cubicBezTo>
                    <a:pt x="724" y="983"/>
                    <a:pt x="705" y="1000"/>
                    <a:pt x="700" y="1011"/>
                  </a:cubicBezTo>
                  <a:cubicBezTo>
                    <a:pt x="695" y="1022"/>
                    <a:pt x="700" y="1032"/>
                    <a:pt x="695" y="1038"/>
                  </a:cubicBezTo>
                  <a:cubicBezTo>
                    <a:pt x="690" y="1044"/>
                    <a:pt x="679" y="1044"/>
                    <a:pt x="673" y="1047"/>
                  </a:cubicBezTo>
                  <a:cubicBezTo>
                    <a:pt x="668" y="1049"/>
                    <a:pt x="665" y="1054"/>
                    <a:pt x="661" y="1056"/>
                  </a:cubicBezTo>
                  <a:cubicBezTo>
                    <a:pt x="657" y="1058"/>
                    <a:pt x="657" y="1058"/>
                    <a:pt x="652" y="1061"/>
                  </a:cubicBezTo>
                  <a:cubicBezTo>
                    <a:pt x="648" y="1067"/>
                    <a:pt x="632" y="1074"/>
                    <a:pt x="632" y="1074"/>
                  </a:cubicBezTo>
                  <a:cubicBezTo>
                    <a:pt x="617" y="1044"/>
                    <a:pt x="595" y="1049"/>
                    <a:pt x="569" y="1035"/>
                  </a:cubicBezTo>
                  <a:cubicBezTo>
                    <a:pt x="555" y="1026"/>
                    <a:pt x="558" y="1036"/>
                    <a:pt x="545" y="1031"/>
                  </a:cubicBezTo>
                  <a:cubicBezTo>
                    <a:pt x="532" y="1026"/>
                    <a:pt x="510" y="1007"/>
                    <a:pt x="491" y="1005"/>
                  </a:cubicBezTo>
                  <a:cubicBezTo>
                    <a:pt x="439" y="1008"/>
                    <a:pt x="459" y="1000"/>
                    <a:pt x="428" y="1020"/>
                  </a:cubicBezTo>
                  <a:cubicBezTo>
                    <a:pt x="388" y="1047"/>
                    <a:pt x="447" y="1008"/>
                    <a:pt x="410" y="1029"/>
                  </a:cubicBezTo>
                  <a:cubicBezTo>
                    <a:pt x="404" y="1033"/>
                    <a:pt x="392" y="1041"/>
                    <a:pt x="392" y="1041"/>
                  </a:cubicBezTo>
                  <a:cubicBezTo>
                    <a:pt x="389" y="1040"/>
                    <a:pt x="384" y="1041"/>
                    <a:pt x="383" y="1038"/>
                  </a:cubicBezTo>
                  <a:cubicBezTo>
                    <a:pt x="378" y="1029"/>
                    <a:pt x="391" y="1013"/>
                    <a:pt x="391" y="1013"/>
                  </a:cubicBezTo>
                  <a:cubicBezTo>
                    <a:pt x="392" y="1005"/>
                    <a:pt x="403" y="982"/>
                    <a:pt x="401" y="975"/>
                  </a:cubicBezTo>
                  <a:cubicBezTo>
                    <a:pt x="399" y="968"/>
                    <a:pt x="386" y="970"/>
                    <a:pt x="380" y="971"/>
                  </a:cubicBezTo>
                  <a:cubicBezTo>
                    <a:pt x="374" y="972"/>
                    <a:pt x="375" y="976"/>
                    <a:pt x="364" y="980"/>
                  </a:cubicBezTo>
                  <a:cubicBezTo>
                    <a:pt x="343" y="987"/>
                    <a:pt x="333" y="995"/>
                    <a:pt x="311" y="998"/>
                  </a:cubicBezTo>
                  <a:cubicBezTo>
                    <a:pt x="298" y="1001"/>
                    <a:pt x="277" y="1009"/>
                    <a:pt x="269" y="1002"/>
                  </a:cubicBezTo>
                  <a:cubicBezTo>
                    <a:pt x="261" y="995"/>
                    <a:pt x="268" y="963"/>
                    <a:pt x="265" y="957"/>
                  </a:cubicBezTo>
                  <a:cubicBezTo>
                    <a:pt x="264" y="951"/>
                    <a:pt x="255" y="972"/>
                    <a:pt x="253" y="966"/>
                  </a:cubicBezTo>
                  <a:cubicBezTo>
                    <a:pt x="257" y="994"/>
                    <a:pt x="249" y="936"/>
                    <a:pt x="247" y="929"/>
                  </a:cubicBezTo>
                  <a:cubicBezTo>
                    <a:pt x="245" y="922"/>
                    <a:pt x="242" y="924"/>
                    <a:pt x="239" y="924"/>
                  </a:cubicBezTo>
                  <a:cubicBezTo>
                    <a:pt x="233" y="913"/>
                    <a:pt x="235" y="942"/>
                    <a:pt x="231" y="930"/>
                  </a:cubicBezTo>
                  <a:cubicBezTo>
                    <a:pt x="228" y="922"/>
                    <a:pt x="213" y="892"/>
                    <a:pt x="211" y="884"/>
                  </a:cubicBezTo>
                  <a:cubicBezTo>
                    <a:pt x="210" y="880"/>
                    <a:pt x="197" y="846"/>
                    <a:pt x="197" y="846"/>
                  </a:cubicBezTo>
                  <a:cubicBezTo>
                    <a:pt x="198" y="832"/>
                    <a:pt x="200" y="825"/>
                    <a:pt x="205" y="812"/>
                  </a:cubicBezTo>
                  <a:cubicBezTo>
                    <a:pt x="207" y="807"/>
                    <a:pt x="236" y="794"/>
                    <a:pt x="241" y="789"/>
                  </a:cubicBezTo>
                  <a:cubicBezTo>
                    <a:pt x="246" y="784"/>
                    <a:pt x="256" y="785"/>
                    <a:pt x="260" y="780"/>
                  </a:cubicBezTo>
                  <a:cubicBezTo>
                    <a:pt x="264" y="775"/>
                    <a:pt x="269" y="770"/>
                    <a:pt x="266" y="761"/>
                  </a:cubicBezTo>
                  <a:cubicBezTo>
                    <a:pt x="264" y="752"/>
                    <a:pt x="253" y="730"/>
                    <a:pt x="242" y="725"/>
                  </a:cubicBezTo>
                  <a:cubicBezTo>
                    <a:pt x="231" y="720"/>
                    <a:pt x="207" y="731"/>
                    <a:pt x="197" y="731"/>
                  </a:cubicBezTo>
                  <a:cubicBezTo>
                    <a:pt x="187" y="731"/>
                    <a:pt x="192" y="730"/>
                    <a:pt x="184" y="726"/>
                  </a:cubicBezTo>
                  <a:cubicBezTo>
                    <a:pt x="165" y="722"/>
                    <a:pt x="165" y="715"/>
                    <a:pt x="149" y="704"/>
                  </a:cubicBezTo>
                  <a:cubicBezTo>
                    <a:pt x="143" y="695"/>
                    <a:pt x="89" y="665"/>
                    <a:pt x="113" y="681"/>
                  </a:cubicBezTo>
                  <a:close/>
                </a:path>
              </a:pathLst>
            </a:custGeom>
            <a:solidFill>
              <a:srgbClr val="FF505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220" name="Text Box 4">
              <a:extLst>
                <a:ext uri="{FF2B5EF4-FFF2-40B4-BE49-F238E27FC236}">
                  <a16:creationId xmlns:a16="http://schemas.microsoft.com/office/drawing/2014/main" id="{D4FB8809-3B26-42C8-9679-9DFE6571E42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53" y="1459"/>
              <a:ext cx="346" cy="636"/>
            </a:xfrm>
            <a:prstGeom prst="rect">
              <a:avLst/>
            </a:prstGeom>
            <a:solidFill>
              <a:srgbClr val="FF505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>
              <a:spAutoFit/>
            </a:bodyPr>
            <a:lstStyle/>
            <a:p>
              <a:r>
                <a:rPr lang="zh-CN" altLang="en-US" b="1" i="1">
                  <a:solidFill>
                    <a:schemeClr val="bg2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安    徽</a:t>
              </a:r>
              <a:endParaRPr lang="zh-CN" altLang="en-US" b="1">
                <a:solidFill>
                  <a:schemeClr val="bg2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</p:grpSp>
      <p:grpSp>
        <p:nvGrpSpPr>
          <p:cNvPr id="9221" name="Group 5">
            <a:extLst>
              <a:ext uri="{FF2B5EF4-FFF2-40B4-BE49-F238E27FC236}">
                <a16:creationId xmlns:a16="http://schemas.microsoft.com/office/drawing/2014/main" id="{01CDBF32-2D1C-48C8-BBE9-74F0B4AEFDD0}"/>
              </a:ext>
            </a:extLst>
          </p:cNvPr>
          <p:cNvGrpSpPr>
            <a:grpSpLocks/>
          </p:cNvGrpSpPr>
          <p:nvPr/>
        </p:nvGrpSpPr>
        <p:grpSpPr bwMode="auto">
          <a:xfrm>
            <a:off x="7045325" y="2286000"/>
            <a:ext cx="1565275" cy="1460500"/>
            <a:chOff x="4512" y="1097"/>
            <a:chExt cx="965" cy="919"/>
          </a:xfrm>
        </p:grpSpPr>
        <p:sp>
          <p:nvSpPr>
            <p:cNvPr id="9222" name="Freeform 6">
              <a:extLst>
                <a:ext uri="{FF2B5EF4-FFF2-40B4-BE49-F238E27FC236}">
                  <a16:creationId xmlns:a16="http://schemas.microsoft.com/office/drawing/2014/main" id="{2579773D-E387-4B14-8535-89E28CAB29FD}"/>
                </a:ext>
              </a:extLst>
            </p:cNvPr>
            <p:cNvSpPr>
              <a:spLocks/>
            </p:cNvSpPr>
            <p:nvPr/>
          </p:nvSpPr>
          <p:spPr bwMode="auto">
            <a:xfrm>
              <a:off x="4512" y="1097"/>
              <a:ext cx="965" cy="828"/>
            </a:xfrm>
            <a:custGeom>
              <a:avLst/>
              <a:gdLst>
                <a:gd name="T0" fmla="*/ 28 w 965"/>
                <a:gd name="T1" fmla="*/ 77 h 828"/>
                <a:gd name="T2" fmla="*/ 100 w 965"/>
                <a:gd name="T3" fmla="*/ 62 h 828"/>
                <a:gd name="T4" fmla="*/ 135 w 965"/>
                <a:gd name="T5" fmla="*/ 122 h 828"/>
                <a:gd name="T6" fmla="*/ 260 w 965"/>
                <a:gd name="T7" fmla="*/ 109 h 828"/>
                <a:gd name="T8" fmla="*/ 285 w 965"/>
                <a:gd name="T9" fmla="*/ 102 h 828"/>
                <a:gd name="T10" fmla="*/ 331 w 965"/>
                <a:gd name="T11" fmla="*/ 144 h 828"/>
                <a:gd name="T12" fmla="*/ 372 w 965"/>
                <a:gd name="T13" fmla="*/ 104 h 828"/>
                <a:gd name="T14" fmla="*/ 422 w 965"/>
                <a:gd name="T15" fmla="*/ 39 h 828"/>
                <a:gd name="T16" fmla="*/ 465 w 965"/>
                <a:gd name="T17" fmla="*/ 17 h 828"/>
                <a:gd name="T18" fmla="*/ 526 w 965"/>
                <a:gd name="T19" fmla="*/ 33 h 828"/>
                <a:gd name="T20" fmla="*/ 616 w 965"/>
                <a:gd name="T21" fmla="*/ 114 h 828"/>
                <a:gd name="T22" fmla="*/ 679 w 965"/>
                <a:gd name="T23" fmla="*/ 188 h 828"/>
                <a:gd name="T24" fmla="*/ 709 w 965"/>
                <a:gd name="T25" fmla="*/ 261 h 828"/>
                <a:gd name="T26" fmla="*/ 733 w 965"/>
                <a:gd name="T27" fmla="*/ 318 h 828"/>
                <a:gd name="T28" fmla="*/ 769 w 965"/>
                <a:gd name="T29" fmla="*/ 377 h 828"/>
                <a:gd name="T30" fmla="*/ 802 w 965"/>
                <a:gd name="T31" fmla="*/ 468 h 828"/>
                <a:gd name="T32" fmla="*/ 910 w 965"/>
                <a:gd name="T33" fmla="*/ 555 h 828"/>
                <a:gd name="T34" fmla="*/ 961 w 965"/>
                <a:gd name="T35" fmla="*/ 603 h 828"/>
                <a:gd name="T36" fmla="*/ 901 w 965"/>
                <a:gd name="T37" fmla="*/ 624 h 828"/>
                <a:gd name="T38" fmla="*/ 871 w 965"/>
                <a:gd name="T39" fmla="*/ 705 h 828"/>
                <a:gd name="T40" fmla="*/ 829 w 965"/>
                <a:gd name="T41" fmla="*/ 786 h 828"/>
                <a:gd name="T42" fmla="*/ 811 w 965"/>
                <a:gd name="T43" fmla="*/ 818 h 828"/>
                <a:gd name="T44" fmla="*/ 748 w 965"/>
                <a:gd name="T45" fmla="*/ 816 h 828"/>
                <a:gd name="T46" fmla="*/ 694 w 965"/>
                <a:gd name="T47" fmla="*/ 810 h 828"/>
                <a:gd name="T48" fmla="*/ 607 w 965"/>
                <a:gd name="T49" fmla="*/ 801 h 828"/>
                <a:gd name="T50" fmla="*/ 481 w 965"/>
                <a:gd name="T51" fmla="*/ 792 h 828"/>
                <a:gd name="T52" fmla="*/ 481 w 965"/>
                <a:gd name="T53" fmla="*/ 750 h 828"/>
                <a:gd name="T54" fmla="*/ 444 w 965"/>
                <a:gd name="T55" fmla="*/ 687 h 828"/>
                <a:gd name="T56" fmla="*/ 418 w 965"/>
                <a:gd name="T57" fmla="*/ 638 h 828"/>
                <a:gd name="T58" fmla="*/ 453 w 965"/>
                <a:gd name="T59" fmla="*/ 573 h 828"/>
                <a:gd name="T60" fmla="*/ 514 w 965"/>
                <a:gd name="T61" fmla="*/ 513 h 828"/>
                <a:gd name="T62" fmla="*/ 483 w 965"/>
                <a:gd name="T63" fmla="*/ 447 h 828"/>
                <a:gd name="T64" fmla="*/ 397 w 965"/>
                <a:gd name="T65" fmla="*/ 492 h 828"/>
                <a:gd name="T66" fmla="*/ 403 w 965"/>
                <a:gd name="T67" fmla="*/ 438 h 828"/>
                <a:gd name="T68" fmla="*/ 334 w 965"/>
                <a:gd name="T69" fmla="*/ 380 h 828"/>
                <a:gd name="T70" fmla="*/ 328 w 965"/>
                <a:gd name="T71" fmla="*/ 315 h 828"/>
                <a:gd name="T72" fmla="*/ 295 w 965"/>
                <a:gd name="T73" fmla="*/ 276 h 828"/>
                <a:gd name="T74" fmla="*/ 165 w 965"/>
                <a:gd name="T75" fmla="*/ 216 h 828"/>
                <a:gd name="T76" fmla="*/ 72 w 965"/>
                <a:gd name="T77" fmla="*/ 141 h 828"/>
                <a:gd name="T78" fmla="*/ 19 w 965"/>
                <a:gd name="T79" fmla="*/ 114 h 8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965" h="828">
                  <a:moveTo>
                    <a:pt x="21" y="120"/>
                  </a:moveTo>
                  <a:cubicBezTo>
                    <a:pt x="25" y="109"/>
                    <a:pt x="21" y="87"/>
                    <a:pt x="28" y="77"/>
                  </a:cubicBezTo>
                  <a:cubicBezTo>
                    <a:pt x="32" y="59"/>
                    <a:pt x="40" y="57"/>
                    <a:pt x="56" y="47"/>
                  </a:cubicBezTo>
                  <a:cubicBezTo>
                    <a:pt x="65" y="44"/>
                    <a:pt x="90" y="55"/>
                    <a:pt x="100" y="62"/>
                  </a:cubicBezTo>
                  <a:cubicBezTo>
                    <a:pt x="110" y="69"/>
                    <a:pt x="112" y="79"/>
                    <a:pt x="118" y="89"/>
                  </a:cubicBezTo>
                  <a:cubicBezTo>
                    <a:pt x="125" y="99"/>
                    <a:pt x="124" y="114"/>
                    <a:pt x="135" y="122"/>
                  </a:cubicBezTo>
                  <a:cubicBezTo>
                    <a:pt x="171" y="137"/>
                    <a:pt x="173" y="127"/>
                    <a:pt x="216" y="133"/>
                  </a:cubicBezTo>
                  <a:cubicBezTo>
                    <a:pt x="228" y="131"/>
                    <a:pt x="260" y="109"/>
                    <a:pt x="260" y="109"/>
                  </a:cubicBezTo>
                  <a:cubicBezTo>
                    <a:pt x="267" y="99"/>
                    <a:pt x="262" y="120"/>
                    <a:pt x="271" y="111"/>
                  </a:cubicBezTo>
                  <a:cubicBezTo>
                    <a:pt x="278" y="108"/>
                    <a:pt x="280" y="102"/>
                    <a:pt x="285" y="102"/>
                  </a:cubicBezTo>
                  <a:cubicBezTo>
                    <a:pt x="290" y="103"/>
                    <a:pt x="295" y="113"/>
                    <a:pt x="303" y="120"/>
                  </a:cubicBezTo>
                  <a:cubicBezTo>
                    <a:pt x="313" y="124"/>
                    <a:pt x="318" y="140"/>
                    <a:pt x="331" y="144"/>
                  </a:cubicBezTo>
                  <a:cubicBezTo>
                    <a:pt x="357" y="138"/>
                    <a:pt x="332" y="117"/>
                    <a:pt x="350" y="99"/>
                  </a:cubicBezTo>
                  <a:cubicBezTo>
                    <a:pt x="357" y="93"/>
                    <a:pt x="363" y="104"/>
                    <a:pt x="372" y="104"/>
                  </a:cubicBezTo>
                  <a:cubicBezTo>
                    <a:pt x="381" y="101"/>
                    <a:pt x="394" y="94"/>
                    <a:pt x="402" y="83"/>
                  </a:cubicBezTo>
                  <a:cubicBezTo>
                    <a:pt x="410" y="78"/>
                    <a:pt x="416" y="46"/>
                    <a:pt x="422" y="39"/>
                  </a:cubicBezTo>
                  <a:cubicBezTo>
                    <a:pt x="430" y="28"/>
                    <a:pt x="441" y="21"/>
                    <a:pt x="448" y="17"/>
                  </a:cubicBezTo>
                  <a:cubicBezTo>
                    <a:pt x="448" y="17"/>
                    <a:pt x="460" y="20"/>
                    <a:pt x="465" y="17"/>
                  </a:cubicBezTo>
                  <a:cubicBezTo>
                    <a:pt x="478" y="9"/>
                    <a:pt x="491" y="6"/>
                    <a:pt x="506" y="5"/>
                  </a:cubicBezTo>
                  <a:cubicBezTo>
                    <a:pt x="520" y="0"/>
                    <a:pt x="522" y="21"/>
                    <a:pt x="526" y="33"/>
                  </a:cubicBezTo>
                  <a:cubicBezTo>
                    <a:pt x="522" y="72"/>
                    <a:pt x="501" y="86"/>
                    <a:pt x="550" y="93"/>
                  </a:cubicBezTo>
                  <a:cubicBezTo>
                    <a:pt x="565" y="107"/>
                    <a:pt x="597" y="103"/>
                    <a:pt x="616" y="114"/>
                  </a:cubicBezTo>
                  <a:cubicBezTo>
                    <a:pt x="635" y="125"/>
                    <a:pt x="657" y="147"/>
                    <a:pt x="667" y="159"/>
                  </a:cubicBezTo>
                  <a:cubicBezTo>
                    <a:pt x="671" y="171"/>
                    <a:pt x="673" y="177"/>
                    <a:pt x="679" y="188"/>
                  </a:cubicBezTo>
                  <a:cubicBezTo>
                    <a:pt x="690" y="208"/>
                    <a:pt x="698" y="223"/>
                    <a:pt x="708" y="243"/>
                  </a:cubicBezTo>
                  <a:cubicBezTo>
                    <a:pt x="711" y="249"/>
                    <a:pt x="705" y="255"/>
                    <a:pt x="709" y="261"/>
                  </a:cubicBezTo>
                  <a:cubicBezTo>
                    <a:pt x="714" y="268"/>
                    <a:pt x="718" y="282"/>
                    <a:pt x="718" y="282"/>
                  </a:cubicBezTo>
                  <a:cubicBezTo>
                    <a:pt x="721" y="289"/>
                    <a:pt x="725" y="307"/>
                    <a:pt x="733" y="318"/>
                  </a:cubicBezTo>
                  <a:cubicBezTo>
                    <a:pt x="741" y="329"/>
                    <a:pt x="759" y="341"/>
                    <a:pt x="765" y="351"/>
                  </a:cubicBezTo>
                  <a:cubicBezTo>
                    <a:pt x="771" y="361"/>
                    <a:pt x="764" y="361"/>
                    <a:pt x="769" y="377"/>
                  </a:cubicBezTo>
                  <a:cubicBezTo>
                    <a:pt x="774" y="393"/>
                    <a:pt x="791" y="432"/>
                    <a:pt x="796" y="447"/>
                  </a:cubicBezTo>
                  <a:cubicBezTo>
                    <a:pt x="807" y="476"/>
                    <a:pt x="794" y="457"/>
                    <a:pt x="802" y="468"/>
                  </a:cubicBezTo>
                  <a:cubicBezTo>
                    <a:pt x="810" y="479"/>
                    <a:pt x="825" y="502"/>
                    <a:pt x="843" y="516"/>
                  </a:cubicBezTo>
                  <a:cubicBezTo>
                    <a:pt x="865" y="538"/>
                    <a:pt x="885" y="542"/>
                    <a:pt x="910" y="555"/>
                  </a:cubicBezTo>
                  <a:cubicBezTo>
                    <a:pt x="920" y="560"/>
                    <a:pt x="927" y="570"/>
                    <a:pt x="937" y="576"/>
                  </a:cubicBezTo>
                  <a:cubicBezTo>
                    <a:pt x="945" y="588"/>
                    <a:pt x="952" y="590"/>
                    <a:pt x="961" y="603"/>
                  </a:cubicBezTo>
                  <a:cubicBezTo>
                    <a:pt x="965" y="609"/>
                    <a:pt x="951" y="617"/>
                    <a:pt x="951" y="617"/>
                  </a:cubicBezTo>
                  <a:cubicBezTo>
                    <a:pt x="935" y="622"/>
                    <a:pt x="909" y="624"/>
                    <a:pt x="901" y="624"/>
                  </a:cubicBezTo>
                  <a:cubicBezTo>
                    <a:pt x="889" y="632"/>
                    <a:pt x="876" y="643"/>
                    <a:pt x="862" y="648"/>
                  </a:cubicBezTo>
                  <a:cubicBezTo>
                    <a:pt x="856" y="671"/>
                    <a:pt x="864" y="685"/>
                    <a:pt x="871" y="705"/>
                  </a:cubicBezTo>
                  <a:cubicBezTo>
                    <a:pt x="870" y="716"/>
                    <a:pt x="869" y="759"/>
                    <a:pt x="858" y="770"/>
                  </a:cubicBezTo>
                  <a:cubicBezTo>
                    <a:pt x="844" y="784"/>
                    <a:pt x="851" y="772"/>
                    <a:pt x="829" y="786"/>
                  </a:cubicBezTo>
                  <a:cubicBezTo>
                    <a:pt x="826" y="788"/>
                    <a:pt x="820" y="792"/>
                    <a:pt x="820" y="792"/>
                  </a:cubicBezTo>
                  <a:cubicBezTo>
                    <a:pt x="817" y="797"/>
                    <a:pt x="816" y="811"/>
                    <a:pt x="811" y="818"/>
                  </a:cubicBezTo>
                  <a:cubicBezTo>
                    <a:pt x="809" y="821"/>
                    <a:pt x="796" y="828"/>
                    <a:pt x="796" y="828"/>
                  </a:cubicBezTo>
                  <a:cubicBezTo>
                    <a:pt x="770" y="825"/>
                    <a:pt x="767" y="820"/>
                    <a:pt x="748" y="816"/>
                  </a:cubicBezTo>
                  <a:cubicBezTo>
                    <a:pt x="736" y="813"/>
                    <a:pt x="723" y="823"/>
                    <a:pt x="714" y="822"/>
                  </a:cubicBezTo>
                  <a:cubicBezTo>
                    <a:pt x="705" y="821"/>
                    <a:pt x="704" y="816"/>
                    <a:pt x="694" y="810"/>
                  </a:cubicBezTo>
                  <a:cubicBezTo>
                    <a:pt x="681" y="797"/>
                    <a:pt x="671" y="792"/>
                    <a:pt x="654" y="786"/>
                  </a:cubicBezTo>
                  <a:cubicBezTo>
                    <a:pt x="626" y="789"/>
                    <a:pt x="628" y="794"/>
                    <a:pt x="607" y="801"/>
                  </a:cubicBezTo>
                  <a:cubicBezTo>
                    <a:pt x="564" y="798"/>
                    <a:pt x="574" y="798"/>
                    <a:pt x="547" y="789"/>
                  </a:cubicBezTo>
                  <a:cubicBezTo>
                    <a:pt x="518" y="792"/>
                    <a:pt x="509" y="795"/>
                    <a:pt x="481" y="792"/>
                  </a:cubicBezTo>
                  <a:cubicBezTo>
                    <a:pt x="468" y="783"/>
                    <a:pt x="480" y="788"/>
                    <a:pt x="486" y="768"/>
                  </a:cubicBezTo>
                  <a:cubicBezTo>
                    <a:pt x="488" y="762"/>
                    <a:pt x="481" y="750"/>
                    <a:pt x="481" y="750"/>
                  </a:cubicBezTo>
                  <a:cubicBezTo>
                    <a:pt x="480" y="737"/>
                    <a:pt x="479" y="730"/>
                    <a:pt x="471" y="720"/>
                  </a:cubicBezTo>
                  <a:cubicBezTo>
                    <a:pt x="462" y="709"/>
                    <a:pt x="454" y="699"/>
                    <a:pt x="444" y="687"/>
                  </a:cubicBezTo>
                  <a:cubicBezTo>
                    <a:pt x="435" y="676"/>
                    <a:pt x="426" y="660"/>
                    <a:pt x="418" y="648"/>
                  </a:cubicBezTo>
                  <a:cubicBezTo>
                    <a:pt x="415" y="638"/>
                    <a:pt x="418" y="638"/>
                    <a:pt x="418" y="638"/>
                  </a:cubicBezTo>
                  <a:cubicBezTo>
                    <a:pt x="421" y="622"/>
                    <a:pt x="423" y="618"/>
                    <a:pt x="426" y="602"/>
                  </a:cubicBezTo>
                  <a:cubicBezTo>
                    <a:pt x="440" y="581"/>
                    <a:pt x="438" y="583"/>
                    <a:pt x="453" y="573"/>
                  </a:cubicBezTo>
                  <a:cubicBezTo>
                    <a:pt x="459" y="546"/>
                    <a:pt x="475" y="545"/>
                    <a:pt x="489" y="531"/>
                  </a:cubicBezTo>
                  <a:cubicBezTo>
                    <a:pt x="510" y="527"/>
                    <a:pt x="514" y="513"/>
                    <a:pt x="514" y="513"/>
                  </a:cubicBezTo>
                  <a:cubicBezTo>
                    <a:pt x="527" y="496"/>
                    <a:pt x="532" y="492"/>
                    <a:pt x="523" y="468"/>
                  </a:cubicBezTo>
                  <a:cubicBezTo>
                    <a:pt x="519" y="458"/>
                    <a:pt x="489" y="461"/>
                    <a:pt x="483" y="447"/>
                  </a:cubicBezTo>
                  <a:cubicBezTo>
                    <a:pt x="465" y="443"/>
                    <a:pt x="447" y="462"/>
                    <a:pt x="447" y="462"/>
                  </a:cubicBezTo>
                  <a:cubicBezTo>
                    <a:pt x="432" y="477"/>
                    <a:pt x="418" y="485"/>
                    <a:pt x="397" y="492"/>
                  </a:cubicBezTo>
                  <a:cubicBezTo>
                    <a:pt x="369" y="488"/>
                    <a:pt x="364" y="481"/>
                    <a:pt x="388" y="465"/>
                  </a:cubicBezTo>
                  <a:cubicBezTo>
                    <a:pt x="394" y="456"/>
                    <a:pt x="397" y="447"/>
                    <a:pt x="403" y="438"/>
                  </a:cubicBezTo>
                  <a:cubicBezTo>
                    <a:pt x="382" y="422"/>
                    <a:pt x="355" y="412"/>
                    <a:pt x="333" y="398"/>
                  </a:cubicBezTo>
                  <a:cubicBezTo>
                    <a:pt x="321" y="389"/>
                    <a:pt x="337" y="388"/>
                    <a:pt x="334" y="380"/>
                  </a:cubicBezTo>
                  <a:cubicBezTo>
                    <a:pt x="331" y="372"/>
                    <a:pt x="313" y="362"/>
                    <a:pt x="312" y="351"/>
                  </a:cubicBezTo>
                  <a:cubicBezTo>
                    <a:pt x="318" y="341"/>
                    <a:pt x="343" y="333"/>
                    <a:pt x="328" y="315"/>
                  </a:cubicBezTo>
                  <a:cubicBezTo>
                    <a:pt x="325" y="299"/>
                    <a:pt x="327" y="316"/>
                    <a:pt x="313" y="302"/>
                  </a:cubicBezTo>
                  <a:cubicBezTo>
                    <a:pt x="304" y="293"/>
                    <a:pt x="304" y="285"/>
                    <a:pt x="295" y="276"/>
                  </a:cubicBezTo>
                  <a:cubicBezTo>
                    <a:pt x="276" y="257"/>
                    <a:pt x="210" y="246"/>
                    <a:pt x="184" y="240"/>
                  </a:cubicBezTo>
                  <a:cubicBezTo>
                    <a:pt x="161" y="230"/>
                    <a:pt x="175" y="226"/>
                    <a:pt x="165" y="216"/>
                  </a:cubicBezTo>
                  <a:cubicBezTo>
                    <a:pt x="155" y="206"/>
                    <a:pt x="139" y="195"/>
                    <a:pt x="124" y="182"/>
                  </a:cubicBezTo>
                  <a:cubicBezTo>
                    <a:pt x="105" y="167"/>
                    <a:pt x="85" y="150"/>
                    <a:pt x="72" y="141"/>
                  </a:cubicBezTo>
                  <a:cubicBezTo>
                    <a:pt x="59" y="132"/>
                    <a:pt x="52" y="133"/>
                    <a:pt x="43" y="129"/>
                  </a:cubicBezTo>
                  <a:cubicBezTo>
                    <a:pt x="34" y="125"/>
                    <a:pt x="23" y="116"/>
                    <a:pt x="19" y="114"/>
                  </a:cubicBezTo>
                  <a:cubicBezTo>
                    <a:pt x="0" y="120"/>
                    <a:pt x="17" y="118"/>
                    <a:pt x="16" y="119"/>
                  </a:cubicBezTo>
                </a:path>
              </a:pathLst>
            </a:custGeom>
            <a:solidFill>
              <a:srgbClr val="0099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223" name="Text Box 7">
              <a:extLst>
                <a:ext uri="{FF2B5EF4-FFF2-40B4-BE49-F238E27FC236}">
                  <a16:creationId xmlns:a16="http://schemas.microsoft.com/office/drawing/2014/main" id="{EEEB7DE7-D180-4701-9ACE-6A134BEEBA5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51" y="1296"/>
              <a:ext cx="339" cy="7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9900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>
              <a:spAutoFit/>
            </a:bodyPr>
            <a:lstStyle/>
            <a:p>
              <a:r>
                <a:rPr lang="zh-CN" altLang="en-US" b="1" i="1">
                  <a:solidFill>
                    <a:schemeClr val="bg2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江   苏</a:t>
              </a:r>
              <a:endParaRPr lang="zh-CN" altLang="en-US" b="1">
                <a:solidFill>
                  <a:schemeClr val="bg2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</p:grpSp>
      <p:grpSp>
        <p:nvGrpSpPr>
          <p:cNvPr id="9224" name="Group 8">
            <a:extLst>
              <a:ext uri="{FF2B5EF4-FFF2-40B4-BE49-F238E27FC236}">
                <a16:creationId xmlns:a16="http://schemas.microsoft.com/office/drawing/2014/main" id="{9EADDAB4-CB21-4F5C-82D0-FFD45FC22528}"/>
              </a:ext>
            </a:extLst>
          </p:cNvPr>
          <p:cNvGrpSpPr>
            <a:grpSpLocks/>
          </p:cNvGrpSpPr>
          <p:nvPr/>
        </p:nvGrpSpPr>
        <p:grpSpPr bwMode="auto">
          <a:xfrm>
            <a:off x="6483350" y="3975100"/>
            <a:ext cx="1323975" cy="1787525"/>
            <a:chOff x="4158" y="2160"/>
            <a:chExt cx="834" cy="1126"/>
          </a:xfrm>
        </p:grpSpPr>
        <p:sp>
          <p:nvSpPr>
            <p:cNvPr id="9225" name="Freeform 9">
              <a:extLst>
                <a:ext uri="{FF2B5EF4-FFF2-40B4-BE49-F238E27FC236}">
                  <a16:creationId xmlns:a16="http://schemas.microsoft.com/office/drawing/2014/main" id="{1EE72329-D5EE-4C6D-BCFA-672BFC055554}"/>
                </a:ext>
              </a:extLst>
            </p:cNvPr>
            <p:cNvSpPr>
              <a:spLocks/>
            </p:cNvSpPr>
            <p:nvPr/>
          </p:nvSpPr>
          <p:spPr bwMode="auto">
            <a:xfrm>
              <a:off x="4158" y="2160"/>
              <a:ext cx="834" cy="1126"/>
            </a:xfrm>
            <a:custGeom>
              <a:avLst/>
              <a:gdLst>
                <a:gd name="T0" fmla="*/ 113 w 834"/>
                <a:gd name="T1" fmla="*/ 946 h 1126"/>
                <a:gd name="T2" fmla="*/ 203 w 834"/>
                <a:gd name="T3" fmla="*/ 1022 h 1126"/>
                <a:gd name="T4" fmla="*/ 158 w 834"/>
                <a:gd name="T5" fmla="*/ 1043 h 1126"/>
                <a:gd name="T6" fmla="*/ 143 w 834"/>
                <a:gd name="T7" fmla="*/ 1108 h 1126"/>
                <a:gd name="T8" fmla="*/ 232 w 834"/>
                <a:gd name="T9" fmla="*/ 1121 h 1126"/>
                <a:gd name="T10" fmla="*/ 358 w 834"/>
                <a:gd name="T11" fmla="*/ 1124 h 1126"/>
                <a:gd name="T12" fmla="*/ 413 w 834"/>
                <a:gd name="T13" fmla="*/ 1097 h 1126"/>
                <a:gd name="T14" fmla="*/ 409 w 834"/>
                <a:gd name="T15" fmla="*/ 1003 h 1126"/>
                <a:gd name="T16" fmla="*/ 448 w 834"/>
                <a:gd name="T17" fmla="*/ 970 h 1126"/>
                <a:gd name="T18" fmla="*/ 467 w 834"/>
                <a:gd name="T19" fmla="*/ 850 h 1126"/>
                <a:gd name="T20" fmla="*/ 505 w 834"/>
                <a:gd name="T21" fmla="*/ 767 h 1126"/>
                <a:gd name="T22" fmla="*/ 515 w 834"/>
                <a:gd name="T23" fmla="*/ 643 h 1126"/>
                <a:gd name="T24" fmla="*/ 599 w 834"/>
                <a:gd name="T25" fmla="*/ 602 h 1126"/>
                <a:gd name="T26" fmla="*/ 625 w 834"/>
                <a:gd name="T27" fmla="*/ 494 h 1126"/>
                <a:gd name="T28" fmla="*/ 689 w 834"/>
                <a:gd name="T29" fmla="*/ 433 h 1126"/>
                <a:gd name="T30" fmla="*/ 754 w 834"/>
                <a:gd name="T31" fmla="*/ 401 h 1126"/>
                <a:gd name="T32" fmla="*/ 821 w 834"/>
                <a:gd name="T33" fmla="*/ 350 h 1126"/>
                <a:gd name="T34" fmla="*/ 832 w 834"/>
                <a:gd name="T35" fmla="*/ 265 h 1126"/>
                <a:gd name="T36" fmla="*/ 814 w 834"/>
                <a:gd name="T37" fmla="*/ 217 h 1126"/>
                <a:gd name="T38" fmla="*/ 763 w 834"/>
                <a:gd name="T39" fmla="*/ 157 h 1126"/>
                <a:gd name="T40" fmla="*/ 770 w 834"/>
                <a:gd name="T41" fmla="*/ 95 h 1126"/>
                <a:gd name="T42" fmla="*/ 605 w 834"/>
                <a:gd name="T43" fmla="*/ 37 h 1126"/>
                <a:gd name="T44" fmla="*/ 533 w 834"/>
                <a:gd name="T45" fmla="*/ 73 h 1126"/>
                <a:gd name="T46" fmla="*/ 547 w 834"/>
                <a:gd name="T47" fmla="*/ 13 h 1126"/>
                <a:gd name="T48" fmla="*/ 503 w 834"/>
                <a:gd name="T49" fmla="*/ 17 h 1126"/>
                <a:gd name="T50" fmla="*/ 416 w 834"/>
                <a:gd name="T51" fmla="*/ 28 h 1126"/>
                <a:gd name="T52" fmla="*/ 301 w 834"/>
                <a:gd name="T53" fmla="*/ 53 h 1126"/>
                <a:gd name="T54" fmla="*/ 260 w 834"/>
                <a:gd name="T55" fmla="*/ 104 h 1126"/>
                <a:gd name="T56" fmla="*/ 133 w 834"/>
                <a:gd name="T57" fmla="*/ 170 h 1126"/>
                <a:gd name="T58" fmla="*/ 92 w 834"/>
                <a:gd name="T59" fmla="*/ 202 h 1126"/>
                <a:gd name="T60" fmla="*/ 76 w 834"/>
                <a:gd name="T61" fmla="*/ 238 h 1126"/>
                <a:gd name="T62" fmla="*/ 68 w 834"/>
                <a:gd name="T63" fmla="*/ 272 h 1126"/>
                <a:gd name="T64" fmla="*/ 79 w 834"/>
                <a:gd name="T65" fmla="*/ 337 h 1126"/>
                <a:gd name="T66" fmla="*/ 59 w 834"/>
                <a:gd name="T67" fmla="*/ 436 h 1126"/>
                <a:gd name="T68" fmla="*/ 2 w 834"/>
                <a:gd name="T69" fmla="*/ 514 h 1126"/>
                <a:gd name="T70" fmla="*/ 16 w 834"/>
                <a:gd name="T71" fmla="*/ 577 h 1126"/>
                <a:gd name="T72" fmla="*/ 40 w 834"/>
                <a:gd name="T73" fmla="*/ 581 h 1126"/>
                <a:gd name="T74" fmla="*/ 55 w 834"/>
                <a:gd name="T75" fmla="*/ 605 h 1126"/>
                <a:gd name="T76" fmla="*/ 68 w 834"/>
                <a:gd name="T77" fmla="*/ 709 h 1126"/>
                <a:gd name="T78" fmla="*/ 107 w 834"/>
                <a:gd name="T79" fmla="*/ 743 h 1126"/>
                <a:gd name="T80" fmla="*/ 76 w 834"/>
                <a:gd name="T81" fmla="*/ 782 h 1126"/>
                <a:gd name="T82" fmla="*/ 115 w 834"/>
                <a:gd name="T83" fmla="*/ 809 h 1126"/>
                <a:gd name="T84" fmla="*/ 89 w 834"/>
                <a:gd name="T85" fmla="*/ 857 h 1126"/>
                <a:gd name="T86" fmla="*/ 68 w 834"/>
                <a:gd name="T87" fmla="*/ 908 h 1126"/>
                <a:gd name="T88" fmla="*/ 74 w 834"/>
                <a:gd name="T89" fmla="*/ 956 h 1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834" h="1126">
                  <a:moveTo>
                    <a:pt x="74" y="956"/>
                  </a:moveTo>
                  <a:cubicBezTo>
                    <a:pt x="106" y="952"/>
                    <a:pt x="90" y="954"/>
                    <a:pt x="113" y="946"/>
                  </a:cubicBezTo>
                  <a:cubicBezTo>
                    <a:pt x="168" y="949"/>
                    <a:pt x="187" y="943"/>
                    <a:pt x="220" y="976"/>
                  </a:cubicBezTo>
                  <a:cubicBezTo>
                    <a:pt x="225" y="990"/>
                    <a:pt x="214" y="1009"/>
                    <a:pt x="203" y="1022"/>
                  </a:cubicBezTo>
                  <a:cubicBezTo>
                    <a:pt x="199" y="1027"/>
                    <a:pt x="182" y="1034"/>
                    <a:pt x="176" y="1037"/>
                  </a:cubicBezTo>
                  <a:cubicBezTo>
                    <a:pt x="170" y="1040"/>
                    <a:pt x="158" y="1043"/>
                    <a:pt x="158" y="1043"/>
                  </a:cubicBezTo>
                  <a:cubicBezTo>
                    <a:pt x="152" y="1052"/>
                    <a:pt x="157" y="1060"/>
                    <a:pt x="151" y="1069"/>
                  </a:cubicBezTo>
                  <a:cubicBezTo>
                    <a:pt x="149" y="1078"/>
                    <a:pt x="135" y="1102"/>
                    <a:pt x="143" y="1108"/>
                  </a:cubicBezTo>
                  <a:cubicBezTo>
                    <a:pt x="151" y="1114"/>
                    <a:pt x="182" y="1103"/>
                    <a:pt x="197" y="1105"/>
                  </a:cubicBezTo>
                  <a:cubicBezTo>
                    <a:pt x="205" y="1110"/>
                    <a:pt x="232" y="1121"/>
                    <a:pt x="232" y="1121"/>
                  </a:cubicBezTo>
                  <a:cubicBezTo>
                    <a:pt x="256" y="1106"/>
                    <a:pt x="291" y="1098"/>
                    <a:pt x="314" y="1096"/>
                  </a:cubicBezTo>
                  <a:cubicBezTo>
                    <a:pt x="335" y="1096"/>
                    <a:pt x="346" y="1121"/>
                    <a:pt x="358" y="1124"/>
                  </a:cubicBezTo>
                  <a:cubicBezTo>
                    <a:pt x="369" y="1126"/>
                    <a:pt x="373" y="1116"/>
                    <a:pt x="382" y="1111"/>
                  </a:cubicBezTo>
                  <a:cubicBezTo>
                    <a:pt x="399" y="1107"/>
                    <a:pt x="400" y="1110"/>
                    <a:pt x="413" y="1097"/>
                  </a:cubicBezTo>
                  <a:cubicBezTo>
                    <a:pt x="416" y="1087"/>
                    <a:pt x="427" y="1057"/>
                    <a:pt x="427" y="1057"/>
                  </a:cubicBezTo>
                  <a:cubicBezTo>
                    <a:pt x="427" y="1042"/>
                    <a:pt x="409" y="1017"/>
                    <a:pt x="409" y="1003"/>
                  </a:cubicBezTo>
                  <a:cubicBezTo>
                    <a:pt x="409" y="989"/>
                    <a:pt x="424" y="979"/>
                    <a:pt x="430" y="974"/>
                  </a:cubicBezTo>
                  <a:cubicBezTo>
                    <a:pt x="436" y="969"/>
                    <a:pt x="440" y="974"/>
                    <a:pt x="448" y="970"/>
                  </a:cubicBezTo>
                  <a:cubicBezTo>
                    <a:pt x="450" y="924"/>
                    <a:pt x="452" y="977"/>
                    <a:pt x="457" y="892"/>
                  </a:cubicBezTo>
                  <a:cubicBezTo>
                    <a:pt x="457" y="865"/>
                    <a:pt x="454" y="867"/>
                    <a:pt x="467" y="850"/>
                  </a:cubicBezTo>
                  <a:cubicBezTo>
                    <a:pt x="523" y="785"/>
                    <a:pt x="486" y="799"/>
                    <a:pt x="494" y="785"/>
                  </a:cubicBezTo>
                  <a:cubicBezTo>
                    <a:pt x="500" y="771"/>
                    <a:pt x="503" y="773"/>
                    <a:pt x="505" y="767"/>
                  </a:cubicBezTo>
                  <a:cubicBezTo>
                    <a:pt x="507" y="761"/>
                    <a:pt x="504" y="770"/>
                    <a:pt x="506" y="749"/>
                  </a:cubicBezTo>
                  <a:cubicBezTo>
                    <a:pt x="501" y="695"/>
                    <a:pt x="484" y="682"/>
                    <a:pt x="515" y="643"/>
                  </a:cubicBezTo>
                  <a:cubicBezTo>
                    <a:pt x="525" y="628"/>
                    <a:pt x="553" y="617"/>
                    <a:pt x="566" y="610"/>
                  </a:cubicBezTo>
                  <a:cubicBezTo>
                    <a:pt x="574" y="606"/>
                    <a:pt x="599" y="602"/>
                    <a:pt x="599" y="602"/>
                  </a:cubicBezTo>
                  <a:cubicBezTo>
                    <a:pt x="601" y="567"/>
                    <a:pt x="623" y="598"/>
                    <a:pt x="604" y="547"/>
                  </a:cubicBezTo>
                  <a:cubicBezTo>
                    <a:pt x="605" y="521"/>
                    <a:pt x="607" y="523"/>
                    <a:pt x="625" y="494"/>
                  </a:cubicBezTo>
                  <a:cubicBezTo>
                    <a:pt x="633" y="493"/>
                    <a:pt x="630" y="489"/>
                    <a:pt x="641" y="479"/>
                  </a:cubicBezTo>
                  <a:cubicBezTo>
                    <a:pt x="652" y="469"/>
                    <a:pt x="677" y="441"/>
                    <a:pt x="689" y="433"/>
                  </a:cubicBezTo>
                  <a:cubicBezTo>
                    <a:pt x="712" y="419"/>
                    <a:pt x="692" y="438"/>
                    <a:pt x="715" y="430"/>
                  </a:cubicBezTo>
                  <a:cubicBezTo>
                    <a:pt x="720" y="410"/>
                    <a:pt x="737" y="412"/>
                    <a:pt x="754" y="401"/>
                  </a:cubicBezTo>
                  <a:cubicBezTo>
                    <a:pt x="778" y="391"/>
                    <a:pt x="768" y="385"/>
                    <a:pt x="799" y="377"/>
                  </a:cubicBezTo>
                  <a:cubicBezTo>
                    <a:pt x="807" y="369"/>
                    <a:pt x="821" y="362"/>
                    <a:pt x="821" y="350"/>
                  </a:cubicBezTo>
                  <a:cubicBezTo>
                    <a:pt x="824" y="340"/>
                    <a:pt x="819" y="324"/>
                    <a:pt x="821" y="310"/>
                  </a:cubicBezTo>
                  <a:cubicBezTo>
                    <a:pt x="823" y="296"/>
                    <a:pt x="834" y="277"/>
                    <a:pt x="832" y="265"/>
                  </a:cubicBezTo>
                  <a:cubicBezTo>
                    <a:pt x="830" y="253"/>
                    <a:pt x="814" y="243"/>
                    <a:pt x="811" y="235"/>
                  </a:cubicBezTo>
                  <a:cubicBezTo>
                    <a:pt x="808" y="227"/>
                    <a:pt x="816" y="224"/>
                    <a:pt x="814" y="217"/>
                  </a:cubicBezTo>
                  <a:cubicBezTo>
                    <a:pt x="812" y="210"/>
                    <a:pt x="804" y="204"/>
                    <a:pt x="796" y="194"/>
                  </a:cubicBezTo>
                  <a:cubicBezTo>
                    <a:pt x="788" y="184"/>
                    <a:pt x="767" y="168"/>
                    <a:pt x="763" y="157"/>
                  </a:cubicBezTo>
                  <a:cubicBezTo>
                    <a:pt x="759" y="146"/>
                    <a:pt x="769" y="138"/>
                    <a:pt x="770" y="128"/>
                  </a:cubicBezTo>
                  <a:cubicBezTo>
                    <a:pt x="771" y="118"/>
                    <a:pt x="780" y="105"/>
                    <a:pt x="770" y="95"/>
                  </a:cubicBezTo>
                  <a:cubicBezTo>
                    <a:pt x="760" y="85"/>
                    <a:pt x="736" y="78"/>
                    <a:pt x="709" y="68"/>
                  </a:cubicBezTo>
                  <a:cubicBezTo>
                    <a:pt x="672" y="67"/>
                    <a:pt x="649" y="25"/>
                    <a:pt x="605" y="37"/>
                  </a:cubicBezTo>
                  <a:cubicBezTo>
                    <a:pt x="593" y="36"/>
                    <a:pt x="578" y="60"/>
                    <a:pt x="566" y="58"/>
                  </a:cubicBezTo>
                  <a:cubicBezTo>
                    <a:pt x="556" y="58"/>
                    <a:pt x="539" y="73"/>
                    <a:pt x="533" y="73"/>
                  </a:cubicBezTo>
                  <a:cubicBezTo>
                    <a:pt x="527" y="73"/>
                    <a:pt x="525" y="68"/>
                    <a:pt x="527" y="58"/>
                  </a:cubicBezTo>
                  <a:cubicBezTo>
                    <a:pt x="529" y="48"/>
                    <a:pt x="548" y="22"/>
                    <a:pt x="547" y="13"/>
                  </a:cubicBezTo>
                  <a:cubicBezTo>
                    <a:pt x="546" y="4"/>
                    <a:pt x="530" y="1"/>
                    <a:pt x="523" y="2"/>
                  </a:cubicBezTo>
                  <a:cubicBezTo>
                    <a:pt x="513" y="0"/>
                    <a:pt x="513" y="18"/>
                    <a:pt x="503" y="17"/>
                  </a:cubicBezTo>
                  <a:cubicBezTo>
                    <a:pt x="494" y="17"/>
                    <a:pt x="495" y="20"/>
                    <a:pt x="481" y="22"/>
                  </a:cubicBezTo>
                  <a:cubicBezTo>
                    <a:pt x="467" y="24"/>
                    <a:pt x="441" y="26"/>
                    <a:pt x="416" y="28"/>
                  </a:cubicBezTo>
                  <a:cubicBezTo>
                    <a:pt x="389" y="55"/>
                    <a:pt x="410" y="28"/>
                    <a:pt x="328" y="34"/>
                  </a:cubicBezTo>
                  <a:cubicBezTo>
                    <a:pt x="314" y="35"/>
                    <a:pt x="301" y="53"/>
                    <a:pt x="301" y="53"/>
                  </a:cubicBezTo>
                  <a:cubicBezTo>
                    <a:pt x="293" y="60"/>
                    <a:pt x="290" y="69"/>
                    <a:pt x="283" y="77"/>
                  </a:cubicBezTo>
                  <a:cubicBezTo>
                    <a:pt x="276" y="85"/>
                    <a:pt x="281" y="92"/>
                    <a:pt x="260" y="104"/>
                  </a:cubicBezTo>
                  <a:cubicBezTo>
                    <a:pt x="242" y="126"/>
                    <a:pt x="185" y="145"/>
                    <a:pt x="158" y="152"/>
                  </a:cubicBezTo>
                  <a:cubicBezTo>
                    <a:pt x="136" y="164"/>
                    <a:pt x="143" y="165"/>
                    <a:pt x="133" y="170"/>
                  </a:cubicBezTo>
                  <a:cubicBezTo>
                    <a:pt x="123" y="175"/>
                    <a:pt x="107" y="180"/>
                    <a:pt x="100" y="185"/>
                  </a:cubicBezTo>
                  <a:cubicBezTo>
                    <a:pt x="91" y="194"/>
                    <a:pt x="99" y="192"/>
                    <a:pt x="92" y="202"/>
                  </a:cubicBezTo>
                  <a:cubicBezTo>
                    <a:pt x="88" y="210"/>
                    <a:pt x="89" y="226"/>
                    <a:pt x="86" y="232"/>
                  </a:cubicBezTo>
                  <a:cubicBezTo>
                    <a:pt x="83" y="238"/>
                    <a:pt x="79" y="233"/>
                    <a:pt x="76" y="238"/>
                  </a:cubicBezTo>
                  <a:cubicBezTo>
                    <a:pt x="75" y="246"/>
                    <a:pt x="70" y="252"/>
                    <a:pt x="68" y="260"/>
                  </a:cubicBezTo>
                  <a:cubicBezTo>
                    <a:pt x="67" y="264"/>
                    <a:pt x="68" y="272"/>
                    <a:pt x="68" y="272"/>
                  </a:cubicBezTo>
                  <a:cubicBezTo>
                    <a:pt x="70" y="288"/>
                    <a:pt x="76" y="293"/>
                    <a:pt x="83" y="308"/>
                  </a:cubicBezTo>
                  <a:cubicBezTo>
                    <a:pt x="87" y="316"/>
                    <a:pt x="75" y="329"/>
                    <a:pt x="79" y="337"/>
                  </a:cubicBezTo>
                  <a:cubicBezTo>
                    <a:pt x="81" y="341"/>
                    <a:pt x="80" y="359"/>
                    <a:pt x="80" y="359"/>
                  </a:cubicBezTo>
                  <a:cubicBezTo>
                    <a:pt x="103" y="412"/>
                    <a:pt x="89" y="400"/>
                    <a:pt x="59" y="436"/>
                  </a:cubicBezTo>
                  <a:cubicBezTo>
                    <a:pt x="48" y="457"/>
                    <a:pt x="42" y="471"/>
                    <a:pt x="35" y="494"/>
                  </a:cubicBezTo>
                  <a:cubicBezTo>
                    <a:pt x="32" y="505"/>
                    <a:pt x="2" y="514"/>
                    <a:pt x="2" y="514"/>
                  </a:cubicBezTo>
                  <a:cubicBezTo>
                    <a:pt x="0" y="524"/>
                    <a:pt x="5" y="544"/>
                    <a:pt x="7" y="554"/>
                  </a:cubicBezTo>
                  <a:cubicBezTo>
                    <a:pt x="9" y="564"/>
                    <a:pt x="12" y="573"/>
                    <a:pt x="16" y="577"/>
                  </a:cubicBezTo>
                  <a:cubicBezTo>
                    <a:pt x="20" y="581"/>
                    <a:pt x="25" y="579"/>
                    <a:pt x="29" y="580"/>
                  </a:cubicBezTo>
                  <a:cubicBezTo>
                    <a:pt x="33" y="581"/>
                    <a:pt x="37" y="579"/>
                    <a:pt x="40" y="581"/>
                  </a:cubicBezTo>
                  <a:cubicBezTo>
                    <a:pt x="43" y="583"/>
                    <a:pt x="46" y="585"/>
                    <a:pt x="49" y="589"/>
                  </a:cubicBezTo>
                  <a:cubicBezTo>
                    <a:pt x="52" y="593"/>
                    <a:pt x="56" y="595"/>
                    <a:pt x="55" y="605"/>
                  </a:cubicBezTo>
                  <a:cubicBezTo>
                    <a:pt x="56" y="619"/>
                    <a:pt x="39" y="634"/>
                    <a:pt x="44" y="647"/>
                  </a:cubicBezTo>
                  <a:cubicBezTo>
                    <a:pt x="48" y="657"/>
                    <a:pt x="60" y="698"/>
                    <a:pt x="68" y="709"/>
                  </a:cubicBezTo>
                  <a:cubicBezTo>
                    <a:pt x="83" y="724"/>
                    <a:pt x="98" y="721"/>
                    <a:pt x="104" y="727"/>
                  </a:cubicBezTo>
                  <a:cubicBezTo>
                    <a:pt x="110" y="733"/>
                    <a:pt x="109" y="736"/>
                    <a:pt x="107" y="743"/>
                  </a:cubicBezTo>
                  <a:cubicBezTo>
                    <a:pt x="110" y="757"/>
                    <a:pt x="99" y="761"/>
                    <a:pt x="94" y="767"/>
                  </a:cubicBezTo>
                  <a:cubicBezTo>
                    <a:pt x="89" y="773"/>
                    <a:pt x="76" y="776"/>
                    <a:pt x="76" y="782"/>
                  </a:cubicBezTo>
                  <a:cubicBezTo>
                    <a:pt x="73" y="793"/>
                    <a:pt x="88" y="797"/>
                    <a:pt x="94" y="806"/>
                  </a:cubicBezTo>
                  <a:cubicBezTo>
                    <a:pt x="100" y="810"/>
                    <a:pt x="112" y="804"/>
                    <a:pt x="115" y="809"/>
                  </a:cubicBezTo>
                  <a:cubicBezTo>
                    <a:pt x="118" y="814"/>
                    <a:pt x="114" y="827"/>
                    <a:pt x="110" y="835"/>
                  </a:cubicBezTo>
                  <a:cubicBezTo>
                    <a:pt x="106" y="850"/>
                    <a:pt x="100" y="844"/>
                    <a:pt x="89" y="857"/>
                  </a:cubicBezTo>
                  <a:cubicBezTo>
                    <a:pt x="83" y="864"/>
                    <a:pt x="68" y="869"/>
                    <a:pt x="65" y="877"/>
                  </a:cubicBezTo>
                  <a:cubicBezTo>
                    <a:pt x="62" y="885"/>
                    <a:pt x="66" y="898"/>
                    <a:pt x="68" y="908"/>
                  </a:cubicBezTo>
                  <a:cubicBezTo>
                    <a:pt x="70" y="918"/>
                    <a:pt x="78" y="929"/>
                    <a:pt x="79" y="937"/>
                  </a:cubicBezTo>
                  <a:cubicBezTo>
                    <a:pt x="80" y="945"/>
                    <a:pt x="75" y="952"/>
                    <a:pt x="74" y="956"/>
                  </a:cubicBezTo>
                  <a:close/>
                </a:path>
              </a:pathLst>
            </a:custGeom>
            <a:solidFill>
              <a:srgbClr val="6666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226" name="Text Box 10">
              <a:extLst>
                <a:ext uri="{FF2B5EF4-FFF2-40B4-BE49-F238E27FC236}">
                  <a16:creationId xmlns:a16="http://schemas.microsoft.com/office/drawing/2014/main" id="{A8BF14BA-FB7E-4FCF-8204-7018129F1DF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91" y="2371"/>
              <a:ext cx="346" cy="653"/>
            </a:xfrm>
            <a:prstGeom prst="rect">
              <a:avLst/>
            </a:prstGeom>
            <a:solidFill>
              <a:srgbClr val="6666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>
              <a:spAutoFit/>
            </a:bodyPr>
            <a:lstStyle/>
            <a:p>
              <a:r>
                <a:rPr lang="zh-CN" altLang="en-US" b="1" i="1">
                  <a:solidFill>
                    <a:schemeClr val="bg2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江   西</a:t>
              </a:r>
              <a:endParaRPr lang="zh-CN" altLang="en-US" b="1">
                <a:solidFill>
                  <a:schemeClr val="bg2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</p:grpSp>
      <p:grpSp>
        <p:nvGrpSpPr>
          <p:cNvPr id="9227" name="Group 11">
            <a:extLst>
              <a:ext uri="{FF2B5EF4-FFF2-40B4-BE49-F238E27FC236}">
                <a16:creationId xmlns:a16="http://schemas.microsoft.com/office/drawing/2014/main" id="{0D54FAAE-8459-436A-B7A9-B6E23FC9E7B7}"/>
              </a:ext>
            </a:extLst>
          </p:cNvPr>
          <p:cNvGrpSpPr>
            <a:grpSpLocks/>
          </p:cNvGrpSpPr>
          <p:nvPr/>
        </p:nvGrpSpPr>
        <p:grpSpPr bwMode="auto">
          <a:xfrm>
            <a:off x="5126038" y="4051300"/>
            <a:ext cx="1538287" cy="1724025"/>
            <a:chOff x="3303" y="2208"/>
            <a:chExt cx="969" cy="1086"/>
          </a:xfrm>
        </p:grpSpPr>
        <p:sp>
          <p:nvSpPr>
            <p:cNvPr id="9228" name="Freeform 12">
              <a:extLst>
                <a:ext uri="{FF2B5EF4-FFF2-40B4-BE49-F238E27FC236}">
                  <a16:creationId xmlns:a16="http://schemas.microsoft.com/office/drawing/2014/main" id="{F0B91E3A-D4E4-4B10-B5D2-352D02BD02E8}"/>
                </a:ext>
              </a:extLst>
            </p:cNvPr>
            <p:cNvSpPr>
              <a:spLocks/>
            </p:cNvSpPr>
            <p:nvPr/>
          </p:nvSpPr>
          <p:spPr bwMode="auto">
            <a:xfrm>
              <a:off x="3303" y="2208"/>
              <a:ext cx="969" cy="1086"/>
            </a:xfrm>
            <a:custGeom>
              <a:avLst/>
              <a:gdLst>
                <a:gd name="T0" fmla="*/ 96 w 969"/>
                <a:gd name="T1" fmla="*/ 361 h 1086"/>
                <a:gd name="T2" fmla="*/ 99 w 969"/>
                <a:gd name="T3" fmla="*/ 432 h 1086"/>
                <a:gd name="T4" fmla="*/ 89 w 969"/>
                <a:gd name="T5" fmla="*/ 520 h 1086"/>
                <a:gd name="T6" fmla="*/ 15 w 969"/>
                <a:gd name="T7" fmla="*/ 564 h 1086"/>
                <a:gd name="T8" fmla="*/ 9 w 969"/>
                <a:gd name="T9" fmla="*/ 604 h 1086"/>
                <a:gd name="T10" fmla="*/ 87 w 969"/>
                <a:gd name="T11" fmla="*/ 616 h 1086"/>
                <a:gd name="T12" fmla="*/ 101 w 969"/>
                <a:gd name="T13" fmla="*/ 690 h 1086"/>
                <a:gd name="T14" fmla="*/ 113 w 969"/>
                <a:gd name="T15" fmla="*/ 763 h 1086"/>
                <a:gd name="T16" fmla="*/ 144 w 969"/>
                <a:gd name="T17" fmla="*/ 792 h 1086"/>
                <a:gd name="T18" fmla="*/ 174 w 969"/>
                <a:gd name="T19" fmla="*/ 850 h 1086"/>
                <a:gd name="T20" fmla="*/ 216 w 969"/>
                <a:gd name="T21" fmla="*/ 793 h 1086"/>
                <a:gd name="T22" fmla="*/ 290 w 969"/>
                <a:gd name="T23" fmla="*/ 795 h 1086"/>
                <a:gd name="T24" fmla="*/ 345 w 969"/>
                <a:gd name="T25" fmla="*/ 792 h 1086"/>
                <a:gd name="T26" fmla="*/ 387 w 969"/>
                <a:gd name="T27" fmla="*/ 778 h 1086"/>
                <a:gd name="T28" fmla="*/ 419 w 969"/>
                <a:gd name="T29" fmla="*/ 751 h 1086"/>
                <a:gd name="T30" fmla="*/ 449 w 969"/>
                <a:gd name="T31" fmla="*/ 810 h 1086"/>
                <a:gd name="T32" fmla="*/ 445 w 969"/>
                <a:gd name="T33" fmla="*/ 858 h 1086"/>
                <a:gd name="T34" fmla="*/ 449 w 969"/>
                <a:gd name="T35" fmla="*/ 890 h 1086"/>
                <a:gd name="T36" fmla="*/ 395 w 969"/>
                <a:gd name="T37" fmla="*/ 1006 h 1086"/>
                <a:gd name="T38" fmla="*/ 477 w 969"/>
                <a:gd name="T39" fmla="*/ 1006 h 1086"/>
                <a:gd name="T40" fmla="*/ 486 w 969"/>
                <a:gd name="T41" fmla="*/ 1063 h 1086"/>
                <a:gd name="T42" fmla="*/ 528 w 969"/>
                <a:gd name="T43" fmla="*/ 1084 h 1086"/>
                <a:gd name="T44" fmla="*/ 576 w 969"/>
                <a:gd name="T45" fmla="*/ 1068 h 1086"/>
                <a:gd name="T46" fmla="*/ 608 w 969"/>
                <a:gd name="T47" fmla="*/ 1026 h 1086"/>
                <a:gd name="T48" fmla="*/ 662 w 969"/>
                <a:gd name="T49" fmla="*/ 1006 h 1086"/>
                <a:gd name="T50" fmla="*/ 726 w 969"/>
                <a:gd name="T51" fmla="*/ 1041 h 1086"/>
                <a:gd name="T52" fmla="*/ 747 w 969"/>
                <a:gd name="T53" fmla="*/ 984 h 1086"/>
                <a:gd name="T54" fmla="*/ 833 w 969"/>
                <a:gd name="T55" fmla="*/ 946 h 1086"/>
                <a:gd name="T56" fmla="*/ 890 w 969"/>
                <a:gd name="T57" fmla="*/ 937 h 1086"/>
                <a:gd name="T58" fmla="*/ 929 w 969"/>
                <a:gd name="T59" fmla="*/ 878 h 1086"/>
                <a:gd name="T60" fmla="*/ 968 w 969"/>
                <a:gd name="T61" fmla="*/ 790 h 1086"/>
                <a:gd name="T62" fmla="*/ 957 w 969"/>
                <a:gd name="T63" fmla="*/ 729 h 1086"/>
                <a:gd name="T64" fmla="*/ 953 w 969"/>
                <a:gd name="T65" fmla="*/ 680 h 1086"/>
                <a:gd name="T66" fmla="*/ 905 w 969"/>
                <a:gd name="T67" fmla="*/ 614 h 1086"/>
                <a:gd name="T68" fmla="*/ 907 w 969"/>
                <a:gd name="T69" fmla="*/ 546 h 1086"/>
                <a:gd name="T70" fmla="*/ 865 w 969"/>
                <a:gd name="T71" fmla="*/ 518 h 1086"/>
                <a:gd name="T72" fmla="*/ 893 w 969"/>
                <a:gd name="T73" fmla="*/ 445 h 1086"/>
                <a:gd name="T74" fmla="*/ 941 w 969"/>
                <a:gd name="T75" fmla="*/ 370 h 1086"/>
                <a:gd name="T76" fmla="*/ 941 w 969"/>
                <a:gd name="T77" fmla="*/ 330 h 1086"/>
                <a:gd name="T78" fmla="*/ 929 w 969"/>
                <a:gd name="T79" fmla="*/ 250 h 1086"/>
                <a:gd name="T80" fmla="*/ 936 w 969"/>
                <a:gd name="T81" fmla="*/ 205 h 1086"/>
                <a:gd name="T82" fmla="*/ 897 w 969"/>
                <a:gd name="T83" fmla="*/ 193 h 1086"/>
                <a:gd name="T84" fmla="*/ 843 w 969"/>
                <a:gd name="T85" fmla="*/ 169 h 1086"/>
                <a:gd name="T86" fmla="*/ 780 w 969"/>
                <a:gd name="T87" fmla="*/ 94 h 1086"/>
                <a:gd name="T88" fmla="*/ 642 w 969"/>
                <a:gd name="T89" fmla="*/ 94 h 1086"/>
                <a:gd name="T90" fmla="*/ 597 w 969"/>
                <a:gd name="T91" fmla="*/ 96 h 1086"/>
                <a:gd name="T92" fmla="*/ 525 w 969"/>
                <a:gd name="T93" fmla="*/ 88 h 1086"/>
                <a:gd name="T94" fmla="*/ 417 w 969"/>
                <a:gd name="T95" fmla="*/ 18 h 1086"/>
                <a:gd name="T96" fmla="*/ 380 w 969"/>
                <a:gd name="T97" fmla="*/ 1 h 1086"/>
                <a:gd name="T98" fmla="*/ 317 w 969"/>
                <a:gd name="T99" fmla="*/ 9 h 1086"/>
                <a:gd name="T100" fmla="*/ 315 w 969"/>
                <a:gd name="T101" fmla="*/ 66 h 1086"/>
                <a:gd name="T102" fmla="*/ 277 w 969"/>
                <a:gd name="T103" fmla="*/ 82 h 1086"/>
                <a:gd name="T104" fmla="*/ 239 w 969"/>
                <a:gd name="T105" fmla="*/ 84 h 1086"/>
                <a:gd name="T106" fmla="*/ 219 w 969"/>
                <a:gd name="T107" fmla="*/ 86 h 1086"/>
                <a:gd name="T108" fmla="*/ 161 w 969"/>
                <a:gd name="T109" fmla="*/ 100 h 1086"/>
                <a:gd name="T110" fmla="*/ 79 w 969"/>
                <a:gd name="T111" fmla="*/ 132 h 1086"/>
                <a:gd name="T112" fmla="*/ 73 w 969"/>
                <a:gd name="T113" fmla="*/ 190 h 1086"/>
                <a:gd name="T114" fmla="*/ 95 w 969"/>
                <a:gd name="T115" fmla="*/ 310 h 1086"/>
                <a:gd name="T116" fmla="*/ 90 w 969"/>
                <a:gd name="T117" fmla="*/ 334 h 10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69" h="1086">
                  <a:moveTo>
                    <a:pt x="87" y="340"/>
                  </a:moveTo>
                  <a:cubicBezTo>
                    <a:pt x="91" y="351"/>
                    <a:pt x="89" y="351"/>
                    <a:pt x="96" y="361"/>
                  </a:cubicBezTo>
                  <a:cubicBezTo>
                    <a:pt x="99" y="369"/>
                    <a:pt x="99" y="380"/>
                    <a:pt x="99" y="392"/>
                  </a:cubicBezTo>
                  <a:cubicBezTo>
                    <a:pt x="99" y="404"/>
                    <a:pt x="96" y="417"/>
                    <a:pt x="99" y="432"/>
                  </a:cubicBezTo>
                  <a:cubicBezTo>
                    <a:pt x="100" y="445"/>
                    <a:pt x="113" y="469"/>
                    <a:pt x="117" y="482"/>
                  </a:cubicBezTo>
                  <a:cubicBezTo>
                    <a:pt x="116" y="489"/>
                    <a:pt x="93" y="514"/>
                    <a:pt x="89" y="520"/>
                  </a:cubicBezTo>
                  <a:cubicBezTo>
                    <a:pt x="82" y="532"/>
                    <a:pt x="75" y="516"/>
                    <a:pt x="61" y="532"/>
                  </a:cubicBezTo>
                  <a:cubicBezTo>
                    <a:pt x="42" y="538"/>
                    <a:pt x="29" y="550"/>
                    <a:pt x="15" y="564"/>
                  </a:cubicBezTo>
                  <a:cubicBezTo>
                    <a:pt x="3" y="576"/>
                    <a:pt x="7" y="575"/>
                    <a:pt x="1" y="592"/>
                  </a:cubicBezTo>
                  <a:cubicBezTo>
                    <a:pt x="0" y="595"/>
                    <a:pt x="9" y="604"/>
                    <a:pt x="9" y="604"/>
                  </a:cubicBezTo>
                  <a:cubicBezTo>
                    <a:pt x="13" y="618"/>
                    <a:pt x="21" y="611"/>
                    <a:pt x="35" y="616"/>
                  </a:cubicBezTo>
                  <a:cubicBezTo>
                    <a:pt x="49" y="617"/>
                    <a:pt x="74" y="614"/>
                    <a:pt x="87" y="616"/>
                  </a:cubicBezTo>
                  <a:cubicBezTo>
                    <a:pt x="99" y="619"/>
                    <a:pt x="107" y="622"/>
                    <a:pt x="109" y="634"/>
                  </a:cubicBezTo>
                  <a:cubicBezTo>
                    <a:pt x="97" y="652"/>
                    <a:pt x="103" y="674"/>
                    <a:pt x="101" y="690"/>
                  </a:cubicBezTo>
                  <a:cubicBezTo>
                    <a:pt x="97" y="707"/>
                    <a:pt x="83" y="724"/>
                    <a:pt x="85" y="736"/>
                  </a:cubicBezTo>
                  <a:cubicBezTo>
                    <a:pt x="89" y="758"/>
                    <a:pt x="91" y="748"/>
                    <a:pt x="113" y="763"/>
                  </a:cubicBezTo>
                  <a:cubicBezTo>
                    <a:pt x="116" y="765"/>
                    <a:pt x="123" y="763"/>
                    <a:pt x="123" y="763"/>
                  </a:cubicBezTo>
                  <a:cubicBezTo>
                    <a:pt x="127" y="770"/>
                    <a:pt x="138" y="778"/>
                    <a:pt x="144" y="792"/>
                  </a:cubicBezTo>
                  <a:cubicBezTo>
                    <a:pt x="150" y="806"/>
                    <a:pt x="151" y="839"/>
                    <a:pt x="156" y="849"/>
                  </a:cubicBezTo>
                  <a:cubicBezTo>
                    <a:pt x="161" y="859"/>
                    <a:pt x="165" y="852"/>
                    <a:pt x="174" y="850"/>
                  </a:cubicBezTo>
                  <a:cubicBezTo>
                    <a:pt x="202" y="846"/>
                    <a:pt x="186" y="840"/>
                    <a:pt x="210" y="834"/>
                  </a:cubicBezTo>
                  <a:cubicBezTo>
                    <a:pt x="211" y="824"/>
                    <a:pt x="213" y="802"/>
                    <a:pt x="216" y="793"/>
                  </a:cubicBezTo>
                  <a:cubicBezTo>
                    <a:pt x="220" y="782"/>
                    <a:pt x="252" y="803"/>
                    <a:pt x="263" y="807"/>
                  </a:cubicBezTo>
                  <a:cubicBezTo>
                    <a:pt x="274" y="803"/>
                    <a:pt x="290" y="795"/>
                    <a:pt x="290" y="795"/>
                  </a:cubicBezTo>
                  <a:cubicBezTo>
                    <a:pt x="301" y="778"/>
                    <a:pt x="325" y="790"/>
                    <a:pt x="342" y="796"/>
                  </a:cubicBezTo>
                  <a:cubicBezTo>
                    <a:pt x="353" y="795"/>
                    <a:pt x="334" y="794"/>
                    <a:pt x="345" y="792"/>
                  </a:cubicBezTo>
                  <a:cubicBezTo>
                    <a:pt x="352" y="791"/>
                    <a:pt x="359" y="789"/>
                    <a:pt x="366" y="787"/>
                  </a:cubicBezTo>
                  <a:cubicBezTo>
                    <a:pt x="373" y="785"/>
                    <a:pt x="382" y="782"/>
                    <a:pt x="387" y="778"/>
                  </a:cubicBezTo>
                  <a:cubicBezTo>
                    <a:pt x="393" y="775"/>
                    <a:pt x="389" y="763"/>
                    <a:pt x="396" y="762"/>
                  </a:cubicBezTo>
                  <a:cubicBezTo>
                    <a:pt x="404" y="760"/>
                    <a:pt x="409" y="750"/>
                    <a:pt x="419" y="751"/>
                  </a:cubicBezTo>
                  <a:cubicBezTo>
                    <a:pt x="429" y="752"/>
                    <a:pt x="450" y="761"/>
                    <a:pt x="455" y="771"/>
                  </a:cubicBezTo>
                  <a:cubicBezTo>
                    <a:pt x="461" y="774"/>
                    <a:pt x="449" y="799"/>
                    <a:pt x="449" y="810"/>
                  </a:cubicBezTo>
                  <a:cubicBezTo>
                    <a:pt x="449" y="821"/>
                    <a:pt x="457" y="827"/>
                    <a:pt x="456" y="835"/>
                  </a:cubicBezTo>
                  <a:cubicBezTo>
                    <a:pt x="457" y="840"/>
                    <a:pt x="446" y="853"/>
                    <a:pt x="445" y="858"/>
                  </a:cubicBezTo>
                  <a:cubicBezTo>
                    <a:pt x="444" y="863"/>
                    <a:pt x="449" y="862"/>
                    <a:pt x="450" y="867"/>
                  </a:cubicBezTo>
                  <a:cubicBezTo>
                    <a:pt x="451" y="872"/>
                    <a:pt x="454" y="879"/>
                    <a:pt x="449" y="890"/>
                  </a:cubicBezTo>
                  <a:cubicBezTo>
                    <a:pt x="444" y="901"/>
                    <a:pt x="430" y="915"/>
                    <a:pt x="421" y="934"/>
                  </a:cubicBezTo>
                  <a:cubicBezTo>
                    <a:pt x="407" y="961"/>
                    <a:pt x="403" y="976"/>
                    <a:pt x="395" y="1006"/>
                  </a:cubicBezTo>
                  <a:cubicBezTo>
                    <a:pt x="392" y="1038"/>
                    <a:pt x="389" y="1046"/>
                    <a:pt x="431" y="1040"/>
                  </a:cubicBezTo>
                  <a:cubicBezTo>
                    <a:pt x="452" y="1033"/>
                    <a:pt x="456" y="1013"/>
                    <a:pt x="477" y="1006"/>
                  </a:cubicBezTo>
                  <a:cubicBezTo>
                    <a:pt x="484" y="1004"/>
                    <a:pt x="476" y="1041"/>
                    <a:pt x="477" y="1050"/>
                  </a:cubicBezTo>
                  <a:cubicBezTo>
                    <a:pt x="478" y="1059"/>
                    <a:pt x="483" y="1058"/>
                    <a:pt x="486" y="1063"/>
                  </a:cubicBezTo>
                  <a:cubicBezTo>
                    <a:pt x="491" y="1074"/>
                    <a:pt x="490" y="1078"/>
                    <a:pt x="497" y="1081"/>
                  </a:cubicBezTo>
                  <a:cubicBezTo>
                    <a:pt x="504" y="1084"/>
                    <a:pt x="518" y="1086"/>
                    <a:pt x="528" y="1084"/>
                  </a:cubicBezTo>
                  <a:cubicBezTo>
                    <a:pt x="548" y="1079"/>
                    <a:pt x="547" y="1085"/>
                    <a:pt x="557" y="1072"/>
                  </a:cubicBezTo>
                  <a:cubicBezTo>
                    <a:pt x="565" y="1069"/>
                    <a:pt x="570" y="1069"/>
                    <a:pt x="576" y="1068"/>
                  </a:cubicBezTo>
                  <a:cubicBezTo>
                    <a:pt x="582" y="1067"/>
                    <a:pt x="586" y="1072"/>
                    <a:pt x="591" y="1065"/>
                  </a:cubicBezTo>
                  <a:cubicBezTo>
                    <a:pt x="596" y="1050"/>
                    <a:pt x="600" y="1036"/>
                    <a:pt x="608" y="1026"/>
                  </a:cubicBezTo>
                  <a:cubicBezTo>
                    <a:pt x="612" y="1014"/>
                    <a:pt x="612" y="1009"/>
                    <a:pt x="624" y="1005"/>
                  </a:cubicBezTo>
                  <a:cubicBezTo>
                    <a:pt x="638" y="1006"/>
                    <a:pt x="636" y="963"/>
                    <a:pt x="662" y="1006"/>
                  </a:cubicBezTo>
                  <a:cubicBezTo>
                    <a:pt x="675" y="1024"/>
                    <a:pt x="678" y="1006"/>
                    <a:pt x="689" y="1017"/>
                  </a:cubicBezTo>
                  <a:cubicBezTo>
                    <a:pt x="701" y="1038"/>
                    <a:pt x="707" y="1038"/>
                    <a:pt x="726" y="1041"/>
                  </a:cubicBezTo>
                  <a:cubicBezTo>
                    <a:pt x="752" y="1044"/>
                    <a:pt x="744" y="1024"/>
                    <a:pt x="747" y="1015"/>
                  </a:cubicBezTo>
                  <a:cubicBezTo>
                    <a:pt x="750" y="1006"/>
                    <a:pt x="743" y="994"/>
                    <a:pt x="747" y="984"/>
                  </a:cubicBezTo>
                  <a:cubicBezTo>
                    <a:pt x="752" y="960"/>
                    <a:pt x="756" y="958"/>
                    <a:pt x="770" y="952"/>
                  </a:cubicBezTo>
                  <a:cubicBezTo>
                    <a:pt x="784" y="946"/>
                    <a:pt x="817" y="950"/>
                    <a:pt x="833" y="946"/>
                  </a:cubicBezTo>
                  <a:cubicBezTo>
                    <a:pt x="849" y="942"/>
                    <a:pt x="858" y="926"/>
                    <a:pt x="867" y="925"/>
                  </a:cubicBezTo>
                  <a:cubicBezTo>
                    <a:pt x="876" y="924"/>
                    <a:pt x="882" y="935"/>
                    <a:pt x="890" y="937"/>
                  </a:cubicBezTo>
                  <a:cubicBezTo>
                    <a:pt x="898" y="939"/>
                    <a:pt x="908" y="946"/>
                    <a:pt x="914" y="936"/>
                  </a:cubicBezTo>
                  <a:cubicBezTo>
                    <a:pt x="938" y="915"/>
                    <a:pt x="940" y="901"/>
                    <a:pt x="929" y="878"/>
                  </a:cubicBezTo>
                  <a:cubicBezTo>
                    <a:pt x="930" y="869"/>
                    <a:pt x="909" y="853"/>
                    <a:pt x="920" y="844"/>
                  </a:cubicBezTo>
                  <a:cubicBezTo>
                    <a:pt x="940" y="828"/>
                    <a:pt x="956" y="820"/>
                    <a:pt x="968" y="790"/>
                  </a:cubicBezTo>
                  <a:cubicBezTo>
                    <a:pt x="962" y="767"/>
                    <a:pt x="969" y="762"/>
                    <a:pt x="939" y="756"/>
                  </a:cubicBezTo>
                  <a:cubicBezTo>
                    <a:pt x="946" y="746"/>
                    <a:pt x="947" y="736"/>
                    <a:pt x="957" y="729"/>
                  </a:cubicBezTo>
                  <a:cubicBezTo>
                    <a:pt x="959" y="722"/>
                    <a:pt x="961" y="701"/>
                    <a:pt x="953" y="696"/>
                  </a:cubicBezTo>
                  <a:cubicBezTo>
                    <a:pt x="943" y="689"/>
                    <a:pt x="953" y="680"/>
                    <a:pt x="953" y="680"/>
                  </a:cubicBezTo>
                  <a:cubicBezTo>
                    <a:pt x="947" y="670"/>
                    <a:pt x="925" y="667"/>
                    <a:pt x="921" y="656"/>
                  </a:cubicBezTo>
                  <a:cubicBezTo>
                    <a:pt x="918" y="644"/>
                    <a:pt x="907" y="628"/>
                    <a:pt x="905" y="614"/>
                  </a:cubicBezTo>
                  <a:cubicBezTo>
                    <a:pt x="903" y="600"/>
                    <a:pt x="906" y="585"/>
                    <a:pt x="906" y="574"/>
                  </a:cubicBezTo>
                  <a:cubicBezTo>
                    <a:pt x="904" y="558"/>
                    <a:pt x="909" y="552"/>
                    <a:pt x="907" y="546"/>
                  </a:cubicBezTo>
                  <a:cubicBezTo>
                    <a:pt x="905" y="540"/>
                    <a:pt x="898" y="543"/>
                    <a:pt x="891" y="538"/>
                  </a:cubicBezTo>
                  <a:cubicBezTo>
                    <a:pt x="884" y="533"/>
                    <a:pt x="869" y="529"/>
                    <a:pt x="865" y="518"/>
                  </a:cubicBezTo>
                  <a:cubicBezTo>
                    <a:pt x="862" y="505"/>
                    <a:pt x="853" y="483"/>
                    <a:pt x="864" y="474"/>
                  </a:cubicBezTo>
                  <a:cubicBezTo>
                    <a:pt x="884" y="475"/>
                    <a:pt x="886" y="467"/>
                    <a:pt x="893" y="445"/>
                  </a:cubicBezTo>
                  <a:cubicBezTo>
                    <a:pt x="898" y="430"/>
                    <a:pt x="913" y="405"/>
                    <a:pt x="924" y="394"/>
                  </a:cubicBezTo>
                  <a:cubicBezTo>
                    <a:pt x="929" y="382"/>
                    <a:pt x="940" y="381"/>
                    <a:pt x="941" y="370"/>
                  </a:cubicBezTo>
                  <a:cubicBezTo>
                    <a:pt x="945" y="362"/>
                    <a:pt x="947" y="355"/>
                    <a:pt x="947" y="348"/>
                  </a:cubicBezTo>
                  <a:cubicBezTo>
                    <a:pt x="947" y="341"/>
                    <a:pt x="943" y="344"/>
                    <a:pt x="941" y="330"/>
                  </a:cubicBezTo>
                  <a:cubicBezTo>
                    <a:pt x="939" y="316"/>
                    <a:pt x="939" y="275"/>
                    <a:pt x="937" y="262"/>
                  </a:cubicBezTo>
                  <a:cubicBezTo>
                    <a:pt x="933" y="249"/>
                    <a:pt x="933" y="264"/>
                    <a:pt x="929" y="250"/>
                  </a:cubicBezTo>
                  <a:cubicBezTo>
                    <a:pt x="927" y="244"/>
                    <a:pt x="921" y="226"/>
                    <a:pt x="921" y="226"/>
                  </a:cubicBezTo>
                  <a:cubicBezTo>
                    <a:pt x="925" y="213"/>
                    <a:pt x="925" y="212"/>
                    <a:pt x="936" y="205"/>
                  </a:cubicBezTo>
                  <a:cubicBezTo>
                    <a:pt x="937" y="198"/>
                    <a:pt x="937" y="180"/>
                    <a:pt x="931" y="178"/>
                  </a:cubicBezTo>
                  <a:cubicBezTo>
                    <a:pt x="925" y="176"/>
                    <a:pt x="910" y="192"/>
                    <a:pt x="897" y="193"/>
                  </a:cubicBezTo>
                  <a:cubicBezTo>
                    <a:pt x="883" y="192"/>
                    <a:pt x="865" y="197"/>
                    <a:pt x="855" y="187"/>
                  </a:cubicBezTo>
                  <a:cubicBezTo>
                    <a:pt x="850" y="182"/>
                    <a:pt x="843" y="169"/>
                    <a:pt x="843" y="169"/>
                  </a:cubicBezTo>
                  <a:cubicBezTo>
                    <a:pt x="835" y="136"/>
                    <a:pt x="845" y="126"/>
                    <a:pt x="819" y="106"/>
                  </a:cubicBezTo>
                  <a:cubicBezTo>
                    <a:pt x="821" y="76"/>
                    <a:pt x="798" y="89"/>
                    <a:pt x="780" y="94"/>
                  </a:cubicBezTo>
                  <a:cubicBezTo>
                    <a:pt x="750" y="91"/>
                    <a:pt x="744" y="76"/>
                    <a:pt x="705" y="88"/>
                  </a:cubicBezTo>
                  <a:cubicBezTo>
                    <a:pt x="674" y="92"/>
                    <a:pt x="667" y="83"/>
                    <a:pt x="642" y="94"/>
                  </a:cubicBezTo>
                  <a:cubicBezTo>
                    <a:pt x="633" y="98"/>
                    <a:pt x="615" y="103"/>
                    <a:pt x="615" y="103"/>
                  </a:cubicBezTo>
                  <a:cubicBezTo>
                    <a:pt x="607" y="104"/>
                    <a:pt x="603" y="98"/>
                    <a:pt x="597" y="96"/>
                  </a:cubicBezTo>
                  <a:cubicBezTo>
                    <a:pt x="592" y="97"/>
                    <a:pt x="599" y="111"/>
                    <a:pt x="587" y="110"/>
                  </a:cubicBezTo>
                  <a:cubicBezTo>
                    <a:pt x="575" y="109"/>
                    <a:pt x="544" y="100"/>
                    <a:pt x="525" y="88"/>
                  </a:cubicBezTo>
                  <a:cubicBezTo>
                    <a:pt x="507" y="62"/>
                    <a:pt x="483" y="37"/>
                    <a:pt x="471" y="36"/>
                  </a:cubicBezTo>
                  <a:cubicBezTo>
                    <a:pt x="439" y="28"/>
                    <a:pt x="439" y="19"/>
                    <a:pt x="417" y="18"/>
                  </a:cubicBezTo>
                  <a:cubicBezTo>
                    <a:pt x="405" y="18"/>
                    <a:pt x="409" y="15"/>
                    <a:pt x="403" y="12"/>
                  </a:cubicBezTo>
                  <a:cubicBezTo>
                    <a:pt x="397" y="9"/>
                    <a:pt x="389" y="2"/>
                    <a:pt x="380" y="1"/>
                  </a:cubicBezTo>
                  <a:cubicBezTo>
                    <a:pt x="371" y="0"/>
                    <a:pt x="361" y="8"/>
                    <a:pt x="351" y="9"/>
                  </a:cubicBezTo>
                  <a:cubicBezTo>
                    <a:pt x="330" y="13"/>
                    <a:pt x="340" y="1"/>
                    <a:pt x="317" y="9"/>
                  </a:cubicBezTo>
                  <a:cubicBezTo>
                    <a:pt x="309" y="11"/>
                    <a:pt x="301" y="17"/>
                    <a:pt x="302" y="27"/>
                  </a:cubicBezTo>
                  <a:cubicBezTo>
                    <a:pt x="302" y="36"/>
                    <a:pt x="314" y="59"/>
                    <a:pt x="315" y="66"/>
                  </a:cubicBezTo>
                  <a:cubicBezTo>
                    <a:pt x="307" y="75"/>
                    <a:pt x="313" y="67"/>
                    <a:pt x="307" y="70"/>
                  </a:cubicBezTo>
                  <a:cubicBezTo>
                    <a:pt x="301" y="73"/>
                    <a:pt x="285" y="80"/>
                    <a:pt x="277" y="82"/>
                  </a:cubicBezTo>
                  <a:cubicBezTo>
                    <a:pt x="269" y="84"/>
                    <a:pt x="265" y="80"/>
                    <a:pt x="259" y="80"/>
                  </a:cubicBezTo>
                  <a:cubicBezTo>
                    <a:pt x="253" y="80"/>
                    <a:pt x="244" y="84"/>
                    <a:pt x="239" y="84"/>
                  </a:cubicBezTo>
                  <a:cubicBezTo>
                    <a:pt x="234" y="84"/>
                    <a:pt x="232" y="82"/>
                    <a:pt x="229" y="82"/>
                  </a:cubicBezTo>
                  <a:cubicBezTo>
                    <a:pt x="226" y="82"/>
                    <a:pt x="225" y="84"/>
                    <a:pt x="219" y="86"/>
                  </a:cubicBezTo>
                  <a:cubicBezTo>
                    <a:pt x="213" y="88"/>
                    <a:pt x="201" y="94"/>
                    <a:pt x="191" y="96"/>
                  </a:cubicBezTo>
                  <a:cubicBezTo>
                    <a:pt x="182" y="98"/>
                    <a:pt x="173" y="98"/>
                    <a:pt x="161" y="100"/>
                  </a:cubicBezTo>
                  <a:cubicBezTo>
                    <a:pt x="148" y="103"/>
                    <a:pt x="125" y="107"/>
                    <a:pt x="111" y="112"/>
                  </a:cubicBezTo>
                  <a:cubicBezTo>
                    <a:pt x="95" y="118"/>
                    <a:pt x="84" y="125"/>
                    <a:pt x="79" y="132"/>
                  </a:cubicBezTo>
                  <a:cubicBezTo>
                    <a:pt x="74" y="139"/>
                    <a:pt x="79" y="146"/>
                    <a:pt x="78" y="156"/>
                  </a:cubicBezTo>
                  <a:cubicBezTo>
                    <a:pt x="69" y="170"/>
                    <a:pt x="71" y="178"/>
                    <a:pt x="73" y="190"/>
                  </a:cubicBezTo>
                  <a:cubicBezTo>
                    <a:pt x="75" y="202"/>
                    <a:pt x="86" y="206"/>
                    <a:pt x="90" y="226"/>
                  </a:cubicBezTo>
                  <a:cubicBezTo>
                    <a:pt x="93" y="248"/>
                    <a:pt x="93" y="295"/>
                    <a:pt x="95" y="310"/>
                  </a:cubicBezTo>
                  <a:cubicBezTo>
                    <a:pt x="97" y="325"/>
                    <a:pt x="102" y="315"/>
                    <a:pt x="101" y="319"/>
                  </a:cubicBezTo>
                  <a:cubicBezTo>
                    <a:pt x="100" y="323"/>
                    <a:pt x="92" y="330"/>
                    <a:pt x="90" y="334"/>
                  </a:cubicBezTo>
                  <a:cubicBezTo>
                    <a:pt x="89" y="346"/>
                    <a:pt x="78" y="331"/>
                    <a:pt x="87" y="340"/>
                  </a:cubicBezTo>
                  <a:close/>
                </a:path>
              </a:pathLst>
            </a:custGeom>
            <a:solidFill>
              <a:srgbClr val="00FF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229" name="Text Box 13">
              <a:extLst>
                <a:ext uri="{FF2B5EF4-FFF2-40B4-BE49-F238E27FC236}">
                  <a16:creationId xmlns:a16="http://schemas.microsoft.com/office/drawing/2014/main" id="{8D9A794A-529A-4DA6-9289-BF54BC1E1AA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94" y="2618"/>
              <a:ext cx="69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zh-CN" altLang="en-US" b="1" i="1">
                  <a:solidFill>
                    <a:schemeClr val="bg2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湖    南</a:t>
              </a:r>
              <a:endParaRPr lang="zh-CN" altLang="en-US" b="1">
                <a:solidFill>
                  <a:schemeClr val="bg2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</p:grpSp>
      <p:grpSp>
        <p:nvGrpSpPr>
          <p:cNvPr id="9230" name="Group 14">
            <a:extLst>
              <a:ext uri="{FF2B5EF4-FFF2-40B4-BE49-F238E27FC236}">
                <a16:creationId xmlns:a16="http://schemas.microsoft.com/office/drawing/2014/main" id="{C5128C0F-4EEF-4D57-B263-11E821DC7D31}"/>
              </a:ext>
            </a:extLst>
          </p:cNvPr>
          <p:cNvGrpSpPr>
            <a:grpSpLocks/>
          </p:cNvGrpSpPr>
          <p:nvPr/>
        </p:nvGrpSpPr>
        <p:grpSpPr bwMode="auto">
          <a:xfrm>
            <a:off x="4987925" y="2954338"/>
            <a:ext cx="2127250" cy="1420812"/>
            <a:chOff x="3216" y="1517"/>
            <a:chExt cx="1340" cy="895"/>
          </a:xfrm>
        </p:grpSpPr>
        <p:sp>
          <p:nvSpPr>
            <p:cNvPr id="9231" name="Freeform 15">
              <a:extLst>
                <a:ext uri="{FF2B5EF4-FFF2-40B4-BE49-F238E27FC236}">
                  <a16:creationId xmlns:a16="http://schemas.microsoft.com/office/drawing/2014/main" id="{F07E0BC0-F28C-4039-A436-57EAA66F3AC5}"/>
                </a:ext>
              </a:extLst>
            </p:cNvPr>
            <p:cNvSpPr>
              <a:spLocks/>
            </p:cNvSpPr>
            <p:nvPr/>
          </p:nvSpPr>
          <p:spPr bwMode="auto">
            <a:xfrm>
              <a:off x="3216" y="1517"/>
              <a:ext cx="1340" cy="895"/>
            </a:xfrm>
            <a:custGeom>
              <a:avLst/>
              <a:gdLst>
                <a:gd name="T0" fmla="*/ 226 w 1340"/>
                <a:gd name="T1" fmla="*/ 335 h 895"/>
                <a:gd name="T2" fmla="*/ 207 w 1340"/>
                <a:gd name="T3" fmla="*/ 283 h 895"/>
                <a:gd name="T4" fmla="*/ 286 w 1340"/>
                <a:gd name="T5" fmla="*/ 167 h 895"/>
                <a:gd name="T6" fmla="*/ 300 w 1340"/>
                <a:gd name="T7" fmla="*/ 115 h 895"/>
                <a:gd name="T8" fmla="*/ 218 w 1340"/>
                <a:gd name="T9" fmla="*/ 51 h 895"/>
                <a:gd name="T10" fmla="*/ 244 w 1340"/>
                <a:gd name="T11" fmla="*/ 29 h 895"/>
                <a:gd name="T12" fmla="*/ 320 w 1340"/>
                <a:gd name="T13" fmla="*/ 29 h 895"/>
                <a:gd name="T14" fmla="*/ 400 w 1340"/>
                <a:gd name="T15" fmla="*/ 5 h 895"/>
                <a:gd name="T16" fmla="*/ 486 w 1340"/>
                <a:gd name="T17" fmla="*/ 69 h 895"/>
                <a:gd name="T18" fmla="*/ 568 w 1340"/>
                <a:gd name="T19" fmla="*/ 141 h 895"/>
                <a:gd name="T20" fmla="*/ 764 w 1340"/>
                <a:gd name="T21" fmla="*/ 193 h 895"/>
                <a:gd name="T22" fmla="*/ 888 w 1340"/>
                <a:gd name="T23" fmla="*/ 199 h 895"/>
                <a:gd name="T24" fmla="*/ 934 w 1340"/>
                <a:gd name="T25" fmla="*/ 205 h 895"/>
                <a:gd name="T26" fmla="*/ 944 w 1340"/>
                <a:gd name="T27" fmla="*/ 241 h 895"/>
                <a:gd name="T28" fmla="*/ 956 w 1340"/>
                <a:gd name="T29" fmla="*/ 257 h 895"/>
                <a:gd name="T30" fmla="*/ 964 w 1340"/>
                <a:gd name="T31" fmla="*/ 317 h 895"/>
                <a:gd name="T32" fmla="*/ 1058 w 1340"/>
                <a:gd name="T33" fmla="*/ 331 h 895"/>
                <a:gd name="T34" fmla="*/ 1088 w 1340"/>
                <a:gd name="T35" fmla="*/ 349 h 895"/>
                <a:gd name="T36" fmla="*/ 1192 w 1340"/>
                <a:gd name="T37" fmla="*/ 359 h 895"/>
                <a:gd name="T38" fmla="*/ 1298 w 1340"/>
                <a:gd name="T39" fmla="*/ 415 h 895"/>
                <a:gd name="T40" fmla="*/ 1340 w 1340"/>
                <a:gd name="T41" fmla="*/ 427 h 895"/>
                <a:gd name="T42" fmla="*/ 1297 w 1340"/>
                <a:gd name="T43" fmla="*/ 490 h 895"/>
                <a:gd name="T44" fmla="*/ 1284 w 1340"/>
                <a:gd name="T45" fmla="*/ 509 h 895"/>
                <a:gd name="T46" fmla="*/ 1306 w 1340"/>
                <a:gd name="T47" fmla="*/ 601 h 895"/>
                <a:gd name="T48" fmla="*/ 1330 w 1340"/>
                <a:gd name="T49" fmla="*/ 623 h 895"/>
                <a:gd name="T50" fmla="*/ 1297 w 1340"/>
                <a:gd name="T51" fmla="*/ 709 h 895"/>
                <a:gd name="T52" fmla="*/ 1206 w 1340"/>
                <a:gd name="T53" fmla="*/ 730 h 895"/>
                <a:gd name="T54" fmla="*/ 1116 w 1340"/>
                <a:gd name="T55" fmla="*/ 793 h 895"/>
                <a:gd name="T56" fmla="*/ 1044 w 1340"/>
                <a:gd name="T57" fmla="*/ 835 h 895"/>
                <a:gd name="T58" fmla="*/ 1014 w 1340"/>
                <a:gd name="T59" fmla="*/ 867 h 895"/>
                <a:gd name="T60" fmla="*/ 967 w 1340"/>
                <a:gd name="T61" fmla="*/ 888 h 895"/>
                <a:gd name="T62" fmla="*/ 904 w 1340"/>
                <a:gd name="T63" fmla="*/ 862 h 895"/>
                <a:gd name="T64" fmla="*/ 897 w 1340"/>
                <a:gd name="T65" fmla="*/ 772 h 895"/>
                <a:gd name="T66" fmla="*/ 826 w 1340"/>
                <a:gd name="T67" fmla="*/ 790 h 895"/>
                <a:gd name="T68" fmla="*/ 790 w 1340"/>
                <a:gd name="T69" fmla="*/ 774 h 895"/>
                <a:gd name="T70" fmla="*/ 739 w 1340"/>
                <a:gd name="T71" fmla="*/ 780 h 895"/>
                <a:gd name="T72" fmla="*/ 618 w 1340"/>
                <a:gd name="T73" fmla="*/ 777 h 895"/>
                <a:gd name="T74" fmla="*/ 555 w 1340"/>
                <a:gd name="T75" fmla="*/ 729 h 895"/>
                <a:gd name="T76" fmla="*/ 490 w 1340"/>
                <a:gd name="T77" fmla="*/ 693 h 895"/>
                <a:gd name="T78" fmla="*/ 412 w 1340"/>
                <a:gd name="T79" fmla="*/ 693 h 895"/>
                <a:gd name="T80" fmla="*/ 394 w 1340"/>
                <a:gd name="T81" fmla="*/ 697 h 895"/>
                <a:gd name="T82" fmla="*/ 385 w 1340"/>
                <a:gd name="T83" fmla="*/ 760 h 895"/>
                <a:gd name="T84" fmla="*/ 334 w 1340"/>
                <a:gd name="T85" fmla="*/ 767 h 895"/>
                <a:gd name="T86" fmla="*/ 284 w 1340"/>
                <a:gd name="T87" fmla="*/ 775 h 895"/>
                <a:gd name="T88" fmla="*/ 250 w 1340"/>
                <a:gd name="T89" fmla="*/ 793 h 895"/>
                <a:gd name="T90" fmla="*/ 178 w 1340"/>
                <a:gd name="T91" fmla="*/ 813 h 895"/>
                <a:gd name="T92" fmla="*/ 154 w 1340"/>
                <a:gd name="T93" fmla="*/ 861 h 895"/>
                <a:gd name="T94" fmla="*/ 110 w 1340"/>
                <a:gd name="T95" fmla="*/ 845 h 895"/>
                <a:gd name="T96" fmla="*/ 69 w 1340"/>
                <a:gd name="T97" fmla="*/ 817 h 895"/>
                <a:gd name="T98" fmla="*/ 45 w 1340"/>
                <a:gd name="T99" fmla="*/ 771 h 895"/>
                <a:gd name="T100" fmla="*/ 3 w 1340"/>
                <a:gd name="T101" fmla="*/ 729 h 895"/>
                <a:gd name="T102" fmla="*/ 19 w 1340"/>
                <a:gd name="T103" fmla="*/ 661 h 895"/>
                <a:gd name="T104" fmla="*/ 30 w 1340"/>
                <a:gd name="T105" fmla="*/ 615 h 895"/>
                <a:gd name="T106" fmla="*/ 144 w 1340"/>
                <a:gd name="T107" fmla="*/ 600 h 895"/>
                <a:gd name="T108" fmla="*/ 237 w 1340"/>
                <a:gd name="T109" fmla="*/ 574 h 895"/>
                <a:gd name="T110" fmla="*/ 286 w 1340"/>
                <a:gd name="T111" fmla="*/ 541 h 895"/>
                <a:gd name="T112" fmla="*/ 322 w 1340"/>
                <a:gd name="T113" fmla="*/ 490 h 895"/>
                <a:gd name="T114" fmla="*/ 282 w 1340"/>
                <a:gd name="T115" fmla="*/ 420 h 895"/>
                <a:gd name="T116" fmla="*/ 278 w 1340"/>
                <a:gd name="T117" fmla="*/ 405 h 895"/>
                <a:gd name="T118" fmla="*/ 238 w 1340"/>
                <a:gd name="T119" fmla="*/ 365 h 8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340" h="895">
                  <a:moveTo>
                    <a:pt x="238" y="365"/>
                  </a:moveTo>
                  <a:cubicBezTo>
                    <a:pt x="240" y="362"/>
                    <a:pt x="229" y="343"/>
                    <a:pt x="226" y="335"/>
                  </a:cubicBezTo>
                  <a:cubicBezTo>
                    <a:pt x="223" y="327"/>
                    <a:pt x="220" y="325"/>
                    <a:pt x="217" y="316"/>
                  </a:cubicBezTo>
                  <a:cubicBezTo>
                    <a:pt x="214" y="307"/>
                    <a:pt x="206" y="300"/>
                    <a:pt x="207" y="283"/>
                  </a:cubicBezTo>
                  <a:cubicBezTo>
                    <a:pt x="199" y="270"/>
                    <a:pt x="219" y="237"/>
                    <a:pt x="222" y="216"/>
                  </a:cubicBezTo>
                  <a:cubicBezTo>
                    <a:pt x="226" y="185"/>
                    <a:pt x="263" y="169"/>
                    <a:pt x="286" y="167"/>
                  </a:cubicBezTo>
                  <a:cubicBezTo>
                    <a:pt x="312" y="158"/>
                    <a:pt x="322" y="158"/>
                    <a:pt x="316" y="137"/>
                  </a:cubicBezTo>
                  <a:cubicBezTo>
                    <a:pt x="315" y="135"/>
                    <a:pt x="310" y="116"/>
                    <a:pt x="300" y="115"/>
                  </a:cubicBezTo>
                  <a:cubicBezTo>
                    <a:pt x="288" y="111"/>
                    <a:pt x="276" y="84"/>
                    <a:pt x="264" y="81"/>
                  </a:cubicBezTo>
                  <a:cubicBezTo>
                    <a:pt x="252" y="69"/>
                    <a:pt x="233" y="79"/>
                    <a:pt x="218" y="51"/>
                  </a:cubicBezTo>
                  <a:cubicBezTo>
                    <a:pt x="240" y="23"/>
                    <a:pt x="208" y="55"/>
                    <a:pt x="219" y="49"/>
                  </a:cubicBezTo>
                  <a:cubicBezTo>
                    <a:pt x="225" y="45"/>
                    <a:pt x="244" y="29"/>
                    <a:pt x="244" y="29"/>
                  </a:cubicBezTo>
                  <a:cubicBezTo>
                    <a:pt x="251" y="28"/>
                    <a:pt x="265" y="13"/>
                    <a:pt x="278" y="13"/>
                  </a:cubicBezTo>
                  <a:cubicBezTo>
                    <a:pt x="291" y="13"/>
                    <a:pt x="302" y="28"/>
                    <a:pt x="320" y="29"/>
                  </a:cubicBezTo>
                  <a:cubicBezTo>
                    <a:pt x="363" y="24"/>
                    <a:pt x="355" y="29"/>
                    <a:pt x="385" y="19"/>
                  </a:cubicBezTo>
                  <a:cubicBezTo>
                    <a:pt x="397" y="13"/>
                    <a:pt x="393" y="6"/>
                    <a:pt x="400" y="5"/>
                  </a:cubicBezTo>
                  <a:cubicBezTo>
                    <a:pt x="407" y="4"/>
                    <a:pt x="412" y="0"/>
                    <a:pt x="426" y="11"/>
                  </a:cubicBezTo>
                  <a:cubicBezTo>
                    <a:pt x="442" y="43"/>
                    <a:pt x="472" y="55"/>
                    <a:pt x="486" y="69"/>
                  </a:cubicBezTo>
                  <a:cubicBezTo>
                    <a:pt x="499" y="82"/>
                    <a:pt x="532" y="103"/>
                    <a:pt x="532" y="103"/>
                  </a:cubicBezTo>
                  <a:cubicBezTo>
                    <a:pt x="543" y="111"/>
                    <a:pt x="554" y="136"/>
                    <a:pt x="568" y="141"/>
                  </a:cubicBezTo>
                  <a:cubicBezTo>
                    <a:pt x="622" y="137"/>
                    <a:pt x="593" y="194"/>
                    <a:pt x="698" y="177"/>
                  </a:cubicBezTo>
                  <a:cubicBezTo>
                    <a:pt x="743" y="185"/>
                    <a:pt x="741" y="187"/>
                    <a:pt x="764" y="193"/>
                  </a:cubicBezTo>
                  <a:cubicBezTo>
                    <a:pt x="772" y="195"/>
                    <a:pt x="796" y="209"/>
                    <a:pt x="796" y="209"/>
                  </a:cubicBezTo>
                  <a:cubicBezTo>
                    <a:pt x="840" y="207"/>
                    <a:pt x="851" y="211"/>
                    <a:pt x="888" y="199"/>
                  </a:cubicBezTo>
                  <a:cubicBezTo>
                    <a:pt x="907" y="198"/>
                    <a:pt x="908" y="190"/>
                    <a:pt x="916" y="191"/>
                  </a:cubicBezTo>
                  <a:cubicBezTo>
                    <a:pt x="924" y="192"/>
                    <a:pt x="931" y="199"/>
                    <a:pt x="934" y="205"/>
                  </a:cubicBezTo>
                  <a:cubicBezTo>
                    <a:pt x="937" y="211"/>
                    <a:pt x="932" y="219"/>
                    <a:pt x="934" y="225"/>
                  </a:cubicBezTo>
                  <a:cubicBezTo>
                    <a:pt x="939" y="233"/>
                    <a:pt x="940" y="237"/>
                    <a:pt x="944" y="241"/>
                  </a:cubicBezTo>
                  <a:cubicBezTo>
                    <a:pt x="948" y="245"/>
                    <a:pt x="956" y="244"/>
                    <a:pt x="958" y="247"/>
                  </a:cubicBezTo>
                  <a:cubicBezTo>
                    <a:pt x="960" y="259"/>
                    <a:pt x="958" y="250"/>
                    <a:pt x="956" y="257"/>
                  </a:cubicBezTo>
                  <a:cubicBezTo>
                    <a:pt x="954" y="264"/>
                    <a:pt x="943" y="281"/>
                    <a:pt x="944" y="291"/>
                  </a:cubicBezTo>
                  <a:cubicBezTo>
                    <a:pt x="945" y="295"/>
                    <a:pt x="961" y="316"/>
                    <a:pt x="964" y="317"/>
                  </a:cubicBezTo>
                  <a:cubicBezTo>
                    <a:pt x="986" y="313"/>
                    <a:pt x="997" y="324"/>
                    <a:pt x="1024" y="327"/>
                  </a:cubicBezTo>
                  <a:cubicBezTo>
                    <a:pt x="1040" y="332"/>
                    <a:pt x="1050" y="329"/>
                    <a:pt x="1058" y="331"/>
                  </a:cubicBezTo>
                  <a:cubicBezTo>
                    <a:pt x="1066" y="333"/>
                    <a:pt x="1067" y="336"/>
                    <a:pt x="1072" y="339"/>
                  </a:cubicBezTo>
                  <a:cubicBezTo>
                    <a:pt x="1084" y="345"/>
                    <a:pt x="1074" y="347"/>
                    <a:pt x="1088" y="349"/>
                  </a:cubicBezTo>
                  <a:cubicBezTo>
                    <a:pt x="1099" y="353"/>
                    <a:pt x="1113" y="365"/>
                    <a:pt x="1130" y="367"/>
                  </a:cubicBezTo>
                  <a:cubicBezTo>
                    <a:pt x="1147" y="369"/>
                    <a:pt x="1174" y="355"/>
                    <a:pt x="1192" y="359"/>
                  </a:cubicBezTo>
                  <a:cubicBezTo>
                    <a:pt x="1236" y="371"/>
                    <a:pt x="1219" y="383"/>
                    <a:pt x="1240" y="393"/>
                  </a:cubicBezTo>
                  <a:cubicBezTo>
                    <a:pt x="1258" y="402"/>
                    <a:pt x="1283" y="412"/>
                    <a:pt x="1298" y="415"/>
                  </a:cubicBezTo>
                  <a:cubicBezTo>
                    <a:pt x="1313" y="418"/>
                    <a:pt x="1323" y="409"/>
                    <a:pt x="1330" y="411"/>
                  </a:cubicBezTo>
                  <a:cubicBezTo>
                    <a:pt x="1337" y="413"/>
                    <a:pt x="1340" y="420"/>
                    <a:pt x="1340" y="427"/>
                  </a:cubicBezTo>
                  <a:cubicBezTo>
                    <a:pt x="1340" y="434"/>
                    <a:pt x="1339" y="443"/>
                    <a:pt x="1332" y="453"/>
                  </a:cubicBezTo>
                  <a:cubicBezTo>
                    <a:pt x="1337" y="469"/>
                    <a:pt x="1311" y="485"/>
                    <a:pt x="1297" y="490"/>
                  </a:cubicBezTo>
                  <a:cubicBezTo>
                    <a:pt x="1293" y="497"/>
                    <a:pt x="1282" y="499"/>
                    <a:pt x="1279" y="507"/>
                  </a:cubicBezTo>
                  <a:cubicBezTo>
                    <a:pt x="1276" y="515"/>
                    <a:pt x="1284" y="509"/>
                    <a:pt x="1284" y="509"/>
                  </a:cubicBezTo>
                  <a:cubicBezTo>
                    <a:pt x="1279" y="553"/>
                    <a:pt x="1288" y="545"/>
                    <a:pt x="1292" y="561"/>
                  </a:cubicBezTo>
                  <a:cubicBezTo>
                    <a:pt x="1295" y="575"/>
                    <a:pt x="1302" y="591"/>
                    <a:pt x="1306" y="601"/>
                  </a:cubicBezTo>
                  <a:cubicBezTo>
                    <a:pt x="1310" y="611"/>
                    <a:pt x="1314" y="615"/>
                    <a:pt x="1318" y="619"/>
                  </a:cubicBezTo>
                  <a:cubicBezTo>
                    <a:pt x="1321" y="624"/>
                    <a:pt x="1327" y="614"/>
                    <a:pt x="1330" y="623"/>
                  </a:cubicBezTo>
                  <a:cubicBezTo>
                    <a:pt x="1333" y="632"/>
                    <a:pt x="1340" y="659"/>
                    <a:pt x="1334" y="673"/>
                  </a:cubicBezTo>
                  <a:cubicBezTo>
                    <a:pt x="1331" y="681"/>
                    <a:pt x="1305" y="711"/>
                    <a:pt x="1297" y="709"/>
                  </a:cubicBezTo>
                  <a:cubicBezTo>
                    <a:pt x="1287" y="706"/>
                    <a:pt x="1267" y="700"/>
                    <a:pt x="1267" y="700"/>
                  </a:cubicBezTo>
                  <a:cubicBezTo>
                    <a:pt x="1240" y="702"/>
                    <a:pt x="1219" y="702"/>
                    <a:pt x="1206" y="730"/>
                  </a:cubicBezTo>
                  <a:cubicBezTo>
                    <a:pt x="1197" y="748"/>
                    <a:pt x="1173" y="772"/>
                    <a:pt x="1152" y="779"/>
                  </a:cubicBezTo>
                  <a:cubicBezTo>
                    <a:pt x="1136" y="793"/>
                    <a:pt x="1130" y="786"/>
                    <a:pt x="1116" y="793"/>
                  </a:cubicBezTo>
                  <a:cubicBezTo>
                    <a:pt x="1102" y="800"/>
                    <a:pt x="1081" y="816"/>
                    <a:pt x="1069" y="823"/>
                  </a:cubicBezTo>
                  <a:cubicBezTo>
                    <a:pt x="1049" y="831"/>
                    <a:pt x="1056" y="825"/>
                    <a:pt x="1044" y="835"/>
                  </a:cubicBezTo>
                  <a:cubicBezTo>
                    <a:pt x="1037" y="843"/>
                    <a:pt x="1029" y="864"/>
                    <a:pt x="1024" y="869"/>
                  </a:cubicBezTo>
                  <a:cubicBezTo>
                    <a:pt x="1019" y="874"/>
                    <a:pt x="1019" y="864"/>
                    <a:pt x="1014" y="867"/>
                  </a:cubicBezTo>
                  <a:cubicBezTo>
                    <a:pt x="1009" y="870"/>
                    <a:pt x="1004" y="882"/>
                    <a:pt x="996" y="885"/>
                  </a:cubicBezTo>
                  <a:cubicBezTo>
                    <a:pt x="989" y="889"/>
                    <a:pt x="975" y="884"/>
                    <a:pt x="967" y="888"/>
                  </a:cubicBezTo>
                  <a:cubicBezTo>
                    <a:pt x="956" y="889"/>
                    <a:pt x="932" y="895"/>
                    <a:pt x="922" y="891"/>
                  </a:cubicBezTo>
                  <a:cubicBezTo>
                    <a:pt x="912" y="887"/>
                    <a:pt x="906" y="877"/>
                    <a:pt x="904" y="862"/>
                  </a:cubicBezTo>
                  <a:cubicBezTo>
                    <a:pt x="895" y="846"/>
                    <a:pt x="908" y="814"/>
                    <a:pt x="907" y="799"/>
                  </a:cubicBezTo>
                  <a:cubicBezTo>
                    <a:pt x="906" y="784"/>
                    <a:pt x="904" y="773"/>
                    <a:pt x="897" y="772"/>
                  </a:cubicBezTo>
                  <a:cubicBezTo>
                    <a:pt x="867" y="780"/>
                    <a:pt x="881" y="774"/>
                    <a:pt x="865" y="790"/>
                  </a:cubicBezTo>
                  <a:cubicBezTo>
                    <a:pt x="857" y="798"/>
                    <a:pt x="837" y="788"/>
                    <a:pt x="826" y="790"/>
                  </a:cubicBezTo>
                  <a:cubicBezTo>
                    <a:pt x="813" y="791"/>
                    <a:pt x="813" y="783"/>
                    <a:pt x="807" y="780"/>
                  </a:cubicBezTo>
                  <a:cubicBezTo>
                    <a:pt x="801" y="777"/>
                    <a:pt x="797" y="774"/>
                    <a:pt x="790" y="774"/>
                  </a:cubicBezTo>
                  <a:cubicBezTo>
                    <a:pt x="783" y="774"/>
                    <a:pt x="771" y="780"/>
                    <a:pt x="763" y="781"/>
                  </a:cubicBezTo>
                  <a:cubicBezTo>
                    <a:pt x="755" y="778"/>
                    <a:pt x="739" y="780"/>
                    <a:pt x="739" y="780"/>
                  </a:cubicBezTo>
                  <a:cubicBezTo>
                    <a:pt x="708" y="783"/>
                    <a:pt x="704" y="796"/>
                    <a:pt x="681" y="804"/>
                  </a:cubicBezTo>
                  <a:cubicBezTo>
                    <a:pt x="660" y="801"/>
                    <a:pt x="636" y="788"/>
                    <a:pt x="618" y="777"/>
                  </a:cubicBezTo>
                  <a:cubicBezTo>
                    <a:pt x="600" y="766"/>
                    <a:pt x="584" y="746"/>
                    <a:pt x="574" y="738"/>
                  </a:cubicBezTo>
                  <a:cubicBezTo>
                    <a:pt x="564" y="730"/>
                    <a:pt x="563" y="733"/>
                    <a:pt x="555" y="729"/>
                  </a:cubicBezTo>
                  <a:cubicBezTo>
                    <a:pt x="528" y="718"/>
                    <a:pt x="538" y="715"/>
                    <a:pt x="526" y="714"/>
                  </a:cubicBezTo>
                  <a:cubicBezTo>
                    <a:pt x="515" y="708"/>
                    <a:pt x="505" y="697"/>
                    <a:pt x="490" y="693"/>
                  </a:cubicBezTo>
                  <a:cubicBezTo>
                    <a:pt x="477" y="689"/>
                    <a:pt x="458" y="706"/>
                    <a:pt x="436" y="689"/>
                  </a:cubicBezTo>
                  <a:cubicBezTo>
                    <a:pt x="428" y="686"/>
                    <a:pt x="412" y="693"/>
                    <a:pt x="412" y="693"/>
                  </a:cubicBezTo>
                  <a:cubicBezTo>
                    <a:pt x="406" y="693"/>
                    <a:pt x="407" y="694"/>
                    <a:pt x="404" y="695"/>
                  </a:cubicBezTo>
                  <a:cubicBezTo>
                    <a:pt x="401" y="696"/>
                    <a:pt x="395" y="689"/>
                    <a:pt x="394" y="697"/>
                  </a:cubicBezTo>
                  <a:cubicBezTo>
                    <a:pt x="393" y="705"/>
                    <a:pt x="397" y="731"/>
                    <a:pt x="396" y="741"/>
                  </a:cubicBezTo>
                  <a:cubicBezTo>
                    <a:pt x="419" y="753"/>
                    <a:pt x="390" y="753"/>
                    <a:pt x="385" y="760"/>
                  </a:cubicBezTo>
                  <a:cubicBezTo>
                    <a:pt x="379" y="764"/>
                    <a:pt x="370" y="762"/>
                    <a:pt x="362" y="763"/>
                  </a:cubicBezTo>
                  <a:cubicBezTo>
                    <a:pt x="354" y="764"/>
                    <a:pt x="344" y="766"/>
                    <a:pt x="334" y="767"/>
                  </a:cubicBezTo>
                  <a:cubicBezTo>
                    <a:pt x="324" y="768"/>
                    <a:pt x="310" y="768"/>
                    <a:pt x="302" y="769"/>
                  </a:cubicBezTo>
                  <a:cubicBezTo>
                    <a:pt x="294" y="770"/>
                    <a:pt x="290" y="772"/>
                    <a:pt x="284" y="775"/>
                  </a:cubicBezTo>
                  <a:cubicBezTo>
                    <a:pt x="267" y="784"/>
                    <a:pt x="272" y="786"/>
                    <a:pt x="266" y="789"/>
                  </a:cubicBezTo>
                  <a:cubicBezTo>
                    <a:pt x="260" y="792"/>
                    <a:pt x="261" y="792"/>
                    <a:pt x="250" y="793"/>
                  </a:cubicBezTo>
                  <a:cubicBezTo>
                    <a:pt x="239" y="794"/>
                    <a:pt x="212" y="794"/>
                    <a:pt x="200" y="797"/>
                  </a:cubicBezTo>
                  <a:cubicBezTo>
                    <a:pt x="188" y="800"/>
                    <a:pt x="184" y="809"/>
                    <a:pt x="178" y="813"/>
                  </a:cubicBezTo>
                  <a:cubicBezTo>
                    <a:pt x="158" y="819"/>
                    <a:pt x="170" y="814"/>
                    <a:pt x="163" y="822"/>
                  </a:cubicBezTo>
                  <a:cubicBezTo>
                    <a:pt x="159" y="830"/>
                    <a:pt x="158" y="854"/>
                    <a:pt x="154" y="861"/>
                  </a:cubicBezTo>
                  <a:cubicBezTo>
                    <a:pt x="150" y="867"/>
                    <a:pt x="142" y="858"/>
                    <a:pt x="136" y="863"/>
                  </a:cubicBezTo>
                  <a:cubicBezTo>
                    <a:pt x="133" y="865"/>
                    <a:pt x="111" y="846"/>
                    <a:pt x="110" y="845"/>
                  </a:cubicBezTo>
                  <a:cubicBezTo>
                    <a:pt x="83" y="821"/>
                    <a:pt x="105" y="840"/>
                    <a:pt x="82" y="829"/>
                  </a:cubicBezTo>
                  <a:cubicBezTo>
                    <a:pt x="65" y="803"/>
                    <a:pt x="65" y="851"/>
                    <a:pt x="69" y="817"/>
                  </a:cubicBezTo>
                  <a:cubicBezTo>
                    <a:pt x="68" y="802"/>
                    <a:pt x="61" y="795"/>
                    <a:pt x="57" y="781"/>
                  </a:cubicBezTo>
                  <a:cubicBezTo>
                    <a:pt x="56" y="777"/>
                    <a:pt x="49" y="772"/>
                    <a:pt x="45" y="771"/>
                  </a:cubicBezTo>
                  <a:cubicBezTo>
                    <a:pt x="31" y="766"/>
                    <a:pt x="22" y="756"/>
                    <a:pt x="7" y="751"/>
                  </a:cubicBezTo>
                  <a:cubicBezTo>
                    <a:pt x="0" y="744"/>
                    <a:pt x="1" y="738"/>
                    <a:pt x="3" y="729"/>
                  </a:cubicBezTo>
                  <a:cubicBezTo>
                    <a:pt x="5" y="720"/>
                    <a:pt x="19" y="705"/>
                    <a:pt x="22" y="694"/>
                  </a:cubicBezTo>
                  <a:cubicBezTo>
                    <a:pt x="23" y="679"/>
                    <a:pt x="20" y="670"/>
                    <a:pt x="19" y="661"/>
                  </a:cubicBezTo>
                  <a:cubicBezTo>
                    <a:pt x="18" y="651"/>
                    <a:pt x="17" y="644"/>
                    <a:pt x="19" y="636"/>
                  </a:cubicBezTo>
                  <a:cubicBezTo>
                    <a:pt x="24" y="626"/>
                    <a:pt x="19" y="616"/>
                    <a:pt x="30" y="615"/>
                  </a:cubicBezTo>
                  <a:cubicBezTo>
                    <a:pt x="51" y="613"/>
                    <a:pt x="81" y="595"/>
                    <a:pt x="102" y="594"/>
                  </a:cubicBezTo>
                  <a:cubicBezTo>
                    <a:pt x="118" y="587"/>
                    <a:pt x="130" y="602"/>
                    <a:pt x="144" y="600"/>
                  </a:cubicBezTo>
                  <a:cubicBezTo>
                    <a:pt x="158" y="598"/>
                    <a:pt x="169" y="586"/>
                    <a:pt x="184" y="582"/>
                  </a:cubicBezTo>
                  <a:cubicBezTo>
                    <a:pt x="206" y="573"/>
                    <a:pt x="224" y="578"/>
                    <a:pt x="237" y="574"/>
                  </a:cubicBezTo>
                  <a:cubicBezTo>
                    <a:pt x="250" y="570"/>
                    <a:pt x="254" y="564"/>
                    <a:pt x="262" y="559"/>
                  </a:cubicBezTo>
                  <a:cubicBezTo>
                    <a:pt x="270" y="555"/>
                    <a:pt x="278" y="545"/>
                    <a:pt x="286" y="541"/>
                  </a:cubicBezTo>
                  <a:cubicBezTo>
                    <a:pt x="290" y="539"/>
                    <a:pt x="295" y="529"/>
                    <a:pt x="295" y="529"/>
                  </a:cubicBezTo>
                  <a:cubicBezTo>
                    <a:pt x="305" y="514"/>
                    <a:pt x="314" y="506"/>
                    <a:pt x="322" y="490"/>
                  </a:cubicBezTo>
                  <a:cubicBezTo>
                    <a:pt x="325" y="475"/>
                    <a:pt x="323" y="460"/>
                    <a:pt x="316" y="448"/>
                  </a:cubicBezTo>
                  <a:cubicBezTo>
                    <a:pt x="309" y="436"/>
                    <a:pt x="294" y="431"/>
                    <a:pt x="282" y="420"/>
                  </a:cubicBezTo>
                  <a:cubicBezTo>
                    <a:pt x="268" y="403"/>
                    <a:pt x="255" y="392"/>
                    <a:pt x="244" y="384"/>
                  </a:cubicBezTo>
                  <a:cubicBezTo>
                    <a:pt x="243" y="382"/>
                    <a:pt x="278" y="405"/>
                    <a:pt x="278" y="405"/>
                  </a:cubicBezTo>
                  <a:cubicBezTo>
                    <a:pt x="278" y="405"/>
                    <a:pt x="253" y="390"/>
                    <a:pt x="246" y="383"/>
                  </a:cubicBezTo>
                  <a:cubicBezTo>
                    <a:pt x="240" y="364"/>
                    <a:pt x="242" y="361"/>
                    <a:pt x="238" y="365"/>
                  </a:cubicBez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232" name="Text Box 16">
              <a:extLst>
                <a:ext uri="{FF2B5EF4-FFF2-40B4-BE49-F238E27FC236}">
                  <a16:creationId xmlns:a16="http://schemas.microsoft.com/office/drawing/2014/main" id="{51D1FDEA-EF5B-4397-8CC5-47460CD8EE6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90" y="1898"/>
              <a:ext cx="742" cy="288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zh-CN" altLang="en-US" b="1" i="1">
                  <a:solidFill>
                    <a:schemeClr val="bg2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湖     北</a:t>
              </a:r>
            </a:p>
          </p:txBody>
        </p:sp>
      </p:grpSp>
      <p:grpSp>
        <p:nvGrpSpPr>
          <p:cNvPr id="9233" name="Group 17">
            <a:extLst>
              <a:ext uri="{FF2B5EF4-FFF2-40B4-BE49-F238E27FC236}">
                <a16:creationId xmlns:a16="http://schemas.microsoft.com/office/drawing/2014/main" id="{CA362B74-1178-4204-A90B-B842CBA1FFF8}"/>
              </a:ext>
            </a:extLst>
          </p:cNvPr>
          <p:cNvGrpSpPr>
            <a:grpSpLocks/>
          </p:cNvGrpSpPr>
          <p:nvPr/>
        </p:nvGrpSpPr>
        <p:grpSpPr bwMode="auto">
          <a:xfrm>
            <a:off x="4073525" y="3335338"/>
            <a:ext cx="1444625" cy="1366837"/>
            <a:chOff x="2640" y="1757"/>
            <a:chExt cx="910" cy="861"/>
          </a:xfrm>
        </p:grpSpPr>
        <p:sp>
          <p:nvSpPr>
            <p:cNvPr id="9234" name="Freeform 18">
              <a:extLst>
                <a:ext uri="{FF2B5EF4-FFF2-40B4-BE49-F238E27FC236}">
                  <a16:creationId xmlns:a16="http://schemas.microsoft.com/office/drawing/2014/main" id="{0C6E747E-E7B5-4ACD-BE91-26C0521578A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0" y="1757"/>
              <a:ext cx="910" cy="861"/>
            </a:xfrm>
            <a:custGeom>
              <a:avLst/>
              <a:gdLst>
                <a:gd name="T0" fmla="*/ 606 w 910"/>
                <a:gd name="T1" fmla="*/ 1 h 861"/>
                <a:gd name="T2" fmla="*/ 666 w 910"/>
                <a:gd name="T3" fmla="*/ 13 h 861"/>
                <a:gd name="T4" fmla="*/ 746 w 910"/>
                <a:gd name="T5" fmla="*/ 89 h 861"/>
                <a:gd name="T6" fmla="*/ 802 w 910"/>
                <a:gd name="T7" fmla="*/ 105 h 861"/>
                <a:gd name="T8" fmla="*/ 832 w 910"/>
                <a:gd name="T9" fmla="*/ 151 h 861"/>
                <a:gd name="T10" fmla="*/ 904 w 910"/>
                <a:gd name="T11" fmla="*/ 237 h 861"/>
                <a:gd name="T12" fmla="*/ 854 w 910"/>
                <a:gd name="T13" fmla="*/ 313 h 861"/>
                <a:gd name="T14" fmla="*/ 781 w 910"/>
                <a:gd name="T15" fmla="*/ 334 h 861"/>
                <a:gd name="T16" fmla="*/ 712 w 910"/>
                <a:gd name="T17" fmla="*/ 363 h 861"/>
                <a:gd name="T18" fmla="*/ 674 w 910"/>
                <a:gd name="T19" fmla="*/ 352 h 861"/>
                <a:gd name="T20" fmla="*/ 626 w 910"/>
                <a:gd name="T21" fmla="*/ 373 h 861"/>
                <a:gd name="T22" fmla="*/ 596 w 910"/>
                <a:gd name="T23" fmla="*/ 405 h 861"/>
                <a:gd name="T24" fmla="*/ 596 w 910"/>
                <a:gd name="T25" fmla="*/ 469 h 861"/>
                <a:gd name="T26" fmla="*/ 590 w 910"/>
                <a:gd name="T27" fmla="*/ 511 h 861"/>
                <a:gd name="T28" fmla="*/ 662 w 910"/>
                <a:gd name="T29" fmla="*/ 607 h 861"/>
                <a:gd name="T30" fmla="*/ 756 w 910"/>
                <a:gd name="T31" fmla="*/ 739 h 861"/>
                <a:gd name="T32" fmla="*/ 710 w 910"/>
                <a:gd name="T33" fmla="*/ 797 h 861"/>
                <a:gd name="T34" fmla="*/ 653 w 910"/>
                <a:gd name="T35" fmla="*/ 814 h 861"/>
                <a:gd name="T36" fmla="*/ 596 w 910"/>
                <a:gd name="T37" fmla="*/ 774 h 861"/>
                <a:gd name="T38" fmla="*/ 560 w 910"/>
                <a:gd name="T39" fmla="*/ 709 h 861"/>
                <a:gd name="T40" fmla="*/ 518 w 910"/>
                <a:gd name="T41" fmla="*/ 679 h 861"/>
                <a:gd name="T42" fmla="*/ 458 w 910"/>
                <a:gd name="T43" fmla="*/ 658 h 861"/>
                <a:gd name="T44" fmla="*/ 379 w 910"/>
                <a:gd name="T45" fmla="*/ 682 h 861"/>
                <a:gd name="T46" fmla="*/ 314 w 910"/>
                <a:gd name="T47" fmla="*/ 744 h 861"/>
                <a:gd name="T48" fmla="*/ 283 w 910"/>
                <a:gd name="T49" fmla="*/ 705 h 861"/>
                <a:gd name="T50" fmla="*/ 232 w 910"/>
                <a:gd name="T51" fmla="*/ 741 h 861"/>
                <a:gd name="T52" fmla="*/ 191 w 910"/>
                <a:gd name="T53" fmla="*/ 739 h 861"/>
                <a:gd name="T54" fmla="*/ 148 w 910"/>
                <a:gd name="T55" fmla="*/ 690 h 861"/>
                <a:gd name="T56" fmla="*/ 104 w 910"/>
                <a:gd name="T57" fmla="*/ 633 h 861"/>
                <a:gd name="T58" fmla="*/ 17 w 910"/>
                <a:gd name="T59" fmla="*/ 586 h 861"/>
                <a:gd name="T60" fmla="*/ 2 w 910"/>
                <a:gd name="T61" fmla="*/ 532 h 861"/>
                <a:gd name="T62" fmla="*/ 44 w 910"/>
                <a:gd name="T63" fmla="*/ 463 h 861"/>
                <a:gd name="T64" fmla="*/ 97 w 910"/>
                <a:gd name="T65" fmla="*/ 336 h 861"/>
                <a:gd name="T66" fmla="*/ 158 w 910"/>
                <a:gd name="T67" fmla="*/ 372 h 861"/>
                <a:gd name="T68" fmla="*/ 289 w 910"/>
                <a:gd name="T69" fmla="*/ 414 h 861"/>
                <a:gd name="T70" fmla="*/ 382 w 910"/>
                <a:gd name="T71" fmla="*/ 324 h 861"/>
                <a:gd name="T72" fmla="*/ 452 w 910"/>
                <a:gd name="T73" fmla="*/ 295 h 861"/>
                <a:gd name="T74" fmla="*/ 478 w 910"/>
                <a:gd name="T75" fmla="*/ 249 h 861"/>
                <a:gd name="T76" fmla="*/ 517 w 910"/>
                <a:gd name="T77" fmla="*/ 238 h 861"/>
                <a:gd name="T78" fmla="*/ 538 w 910"/>
                <a:gd name="T79" fmla="*/ 181 h 861"/>
                <a:gd name="T80" fmla="*/ 581 w 910"/>
                <a:gd name="T81" fmla="*/ 163 h 861"/>
                <a:gd name="T82" fmla="*/ 580 w 910"/>
                <a:gd name="T83" fmla="*/ 109 h 861"/>
                <a:gd name="T84" fmla="*/ 559 w 910"/>
                <a:gd name="T85" fmla="*/ 64 h 861"/>
                <a:gd name="T86" fmla="*/ 584 w 910"/>
                <a:gd name="T87" fmla="*/ 19 h 8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910" h="861">
                  <a:moveTo>
                    <a:pt x="584" y="19"/>
                  </a:moveTo>
                  <a:cubicBezTo>
                    <a:pt x="589" y="15"/>
                    <a:pt x="596" y="2"/>
                    <a:pt x="606" y="1"/>
                  </a:cubicBezTo>
                  <a:cubicBezTo>
                    <a:pt x="616" y="0"/>
                    <a:pt x="632" y="11"/>
                    <a:pt x="642" y="13"/>
                  </a:cubicBezTo>
                  <a:cubicBezTo>
                    <a:pt x="652" y="17"/>
                    <a:pt x="655" y="7"/>
                    <a:pt x="666" y="13"/>
                  </a:cubicBezTo>
                  <a:cubicBezTo>
                    <a:pt x="677" y="19"/>
                    <a:pt x="697" y="36"/>
                    <a:pt x="710" y="49"/>
                  </a:cubicBezTo>
                  <a:cubicBezTo>
                    <a:pt x="726" y="62"/>
                    <a:pt x="737" y="80"/>
                    <a:pt x="746" y="89"/>
                  </a:cubicBezTo>
                  <a:cubicBezTo>
                    <a:pt x="760" y="95"/>
                    <a:pt x="783" y="84"/>
                    <a:pt x="792" y="87"/>
                  </a:cubicBezTo>
                  <a:cubicBezTo>
                    <a:pt x="801" y="90"/>
                    <a:pt x="798" y="98"/>
                    <a:pt x="802" y="105"/>
                  </a:cubicBezTo>
                  <a:cubicBezTo>
                    <a:pt x="807" y="108"/>
                    <a:pt x="809" y="121"/>
                    <a:pt x="814" y="129"/>
                  </a:cubicBezTo>
                  <a:cubicBezTo>
                    <a:pt x="819" y="137"/>
                    <a:pt x="822" y="142"/>
                    <a:pt x="832" y="151"/>
                  </a:cubicBezTo>
                  <a:cubicBezTo>
                    <a:pt x="853" y="175"/>
                    <a:pt x="860" y="169"/>
                    <a:pt x="872" y="181"/>
                  </a:cubicBezTo>
                  <a:cubicBezTo>
                    <a:pt x="886" y="195"/>
                    <a:pt x="890" y="196"/>
                    <a:pt x="904" y="237"/>
                  </a:cubicBezTo>
                  <a:cubicBezTo>
                    <a:pt x="902" y="255"/>
                    <a:pt x="910" y="259"/>
                    <a:pt x="878" y="285"/>
                  </a:cubicBezTo>
                  <a:cubicBezTo>
                    <a:pt x="871" y="298"/>
                    <a:pt x="867" y="307"/>
                    <a:pt x="854" y="313"/>
                  </a:cubicBezTo>
                  <a:cubicBezTo>
                    <a:pt x="844" y="320"/>
                    <a:pt x="829" y="331"/>
                    <a:pt x="817" y="334"/>
                  </a:cubicBezTo>
                  <a:cubicBezTo>
                    <a:pt x="805" y="337"/>
                    <a:pt x="793" y="331"/>
                    <a:pt x="781" y="334"/>
                  </a:cubicBezTo>
                  <a:cubicBezTo>
                    <a:pt x="769" y="337"/>
                    <a:pt x="753" y="347"/>
                    <a:pt x="742" y="352"/>
                  </a:cubicBezTo>
                  <a:cubicBezTo>
                    <a:pt x="731" y="357"/>
                    <a:pt x="719" y="363"/>
                    <a:pt x="712" y="363"/>
                  </a:cubicBezTo>
                  <a:cubicBezTo>
                    <a:pt x="705" y="363"/>
                    <a:pt x="704" y="357"/>
                    <a:pt x="698" y="355"/>
                  </a:cubicBezTo>
                  <a:cubicBezTo>
                    <a:pt x="692" y="355"/>
                    <a:pt x="686" y="349"/>
                    <a:pt x="674" y="352"/>
                  </a:cubicBezTo>
                  <a:cubicBezTo>
                    <a:pt x="666" y="354"/>
                    <a:pt x="658" y="363"/>
                    <a:pt x="650" y="366"/>
                  </a:cubicBezTo>
                  <a:cubicBezTo>
                    <a:pt x="642" y="369"/>
                    <a:pt x="633" y="371"/>
                    <a:pt x="626" y="373"/>
                  </a:cubicBezTo>
                  <a:cubicBezTo>
                    <a:pt x="619" y="376"/>
                    <a:pt x="613" y="373"/>
                    <a:pt x="608" y="378"/>
                  </a:cubicBezTo>
                  <a:cubicBezTo>
                    <a:pt x="603" y="383"/>
                    <a:pt x="597" y="393"/>
                    <a:pt x="596" y="405"/>
                  </a:cubicBezTo>
                  <a:cubicBezTo>
                    <a:pt x="593" y="416"/>
                    <a:pt x="603" y="435"/>
                    <a:pt x="602" y="453"/>
                  </a:cubicBezTo>
                  <a:cubicBezTo>
                    <a:pt x="602" y="464"/>
                    <a:pt x="599" y="463"/>
                    <a:pt x="596" y="469"/>
                  </a:cubicBezTo>
                  <a:cubicBezTo>
                    <a:pt x="593" y="475"/>
                    <a:pt x="585" y="482"/>
                    <a:pt x="584" y="489"/>
                  </a:cubicBezTo>
                  <a:cubicBezTo>
                    <a:pt x="583" y="496"/>
                    <a:pt x="585" y="505"/>
                    <a:pt x="590" y="511"/>
                  </a:cubicBezTo>
                  <a:cubicBezTo>
                    <a:pt x="593" y="525"/>
                    <a:pt x="608" y="513"/>
                    <a:pt x="614" y="526"/>
                  </a:cubicBezTo>
                  <a:cubicBezTo>
                    <a:pt x="677" y="561"/>
                    <a:pt x="654" y="584"/>
                    <a:pt x="662" y="607"/>
                  </a:cubicBezTo>
                  <a:cubicBezTo>
                    <a:pt x="667" y="622"/>
                    <a:pt x="691" y="600"/>
                    <a:pt x="730" y="645"/>
                  </a:cubicBezTo>
                  <a:cubicBezTo>
                    <a:pt x="760" y="709"/>
                    <a:pt x="747" y="713"/>
                    <a:pt x="756" y="739"/>
                  </a:cubicBezTo>
                  <a:cubicBezTo>
                    <a:pt x="758" y="758"/>
                    <a:pt x="741" y="783"/>
                    <a:pt x="734" y="792"/>
                  </a:cubicBezTo>
                  <a:cubicBezTo>
                    <a:pt x="726" y="802"/>
                    <a:pt x="716" y="792"/>
                    <a:pt x="710" y="797"/>
                  </a:cubicBezTo>
                  <a:cubicBezTo>
                    <a:pt x="704" y="802"/>
                    <a:pt x="704" y="822"/>
                    <a:pt x="695" y="825"/>
                  </a:cubicBezTo>
                  <a:cubicBezTo>
                    <a:pt x="695" y="837"/>
                    <a:pt x="688" y="861"/>
                    <a:pt x="653" y="814"/>
                  </a:cubicBezTo>
                  <a:cubicBezTo>
                    <a:pt x="643" y="811"/>
                    <a:pt x="623" y="794"/>
                    <a:pt x="620" y="787"/>
                  </a:cubicBezTo>
                  <a:cubicBezTo>
                    <a:pt x="612" y="778"/>
                    <a:pt x="604" y="784"/>
                    <a:pt x="596" y="774"/>
                  </a:cubicBezTo>
                  <a:cubicBezTo>
                    <a:pt x="588" y="763"/>
                    <a:pt x="577" y="734"/>
                    <a:pt x="571" y="723"/>
                  </a:cubicBezTo>
                  <a:cubicBezTo>
                    <a:pt x="567" y="717"/>
                    <a:pt x="563" y="715"/>
                    <a:pt x="560" y="709"/>
                  </a:cubicBezTo>
                  <a:cubicBezTo>
                    <a:pt x="557" y="703"/>
                    <a:pt x="546" y="703"/>
                    <a:pt x="541" y="699"/>
                  </a:cubicBezTo>
                  <a:cubicBezTo>
                    <a:pt x="531" y="692"/>
                    <a:pt x="530" y="683"/>
                    <a:pt x="518" y="679"/>
                  </a:cubicBezTo>
                  <a:cubicBezTo>
                    <a:pt x="512" y="677"/>
                    <a:pt x="485" y="663"/>
                    <a:pt x="485" y="663"/>
                  </a:cubicBezTo>
                  <a:cubicBezTo>
                    <a:pt x="476" y="660"/>
                    <a:pt x="476" y="655"/>
                    <a:pt x="458" y="658"/>
                  </a:cubicBezTo>
                  <a:cubicBezTo>
                    <a:pt x="448" y="659"/>
                    <a:pt x="440" y="665"/>
                    <a:pt x="427" y="669"/>
                  </a:cubicBezTo>
                  <a:cubicBezTo>
                    <a:pt x="414" y="673"/>
                    <a:pt x="391" y="677"/>
                    <a:pt x="379" y="682"/>
                  </a:cubicBezTo>
                  <a:cubicBezTo>
                    <a:pt x="372" y="683"/>
                    <a:pt x="361" y="692"/>
                    <a:pt x="356" y="697"/>
                  </a:cubicBezTo>
                  <a:cubicBezTo>
                    <a:pt x="331" y="719"/>
                    <a:pt x="338" y="721"/>
                    <a:pt x="314" y="744"/>
                  </a:cubicBezTo>
                  <a:cubicBezTo>
                    <a:pt x="304" y="748"/>
                    <a:pt x="304" y="730"/>
                    <a:pt x="299" y="724"/>
                  </a:cubicBezTo>
                  <a:cubicBezTo>
                    <a:pt x="294" y="718"/>
                    <a:pt x="293" y="702"/>
                    <a:pt x="283" y="705"/>
                  </a:cubicBezTo>
                  <a:cubicBezTo>
                    <a:pt x="273" y="708"/>
                    <a:pt x="250" y="738"/>
                    <a:pt x="241" y="744"/>
                  </a:cubicBezTo>
                  <a:cubicBezTo>
                    <a:pt x="233" y="751"/>
                    <a:pt x="236" y="743"/>
                    <a:pt x="232" y="741"/>
                  </a:cubicBezTo>
                  <a:cubicBezTo>
                    <a:pt x="228" y="739"/>
                    <a:pt x="227" y="730"/>
                    <a:pt x="220" y="730"/>
                  </a:cubicBezTo>
                  <a:cubicBezTo>
                    <a:pt x="213" y="730"/>
                    <a:pt x="202" y="741"/>
                    <a:pt x="191" y="739"/>
                  </a:cubicBezTo>
                  <a:cubicBezTo>
                    <a:pt x="180" y="737"/>
                    <a:pt x="159" y="723"/>
                    <a:pt x="152" y="715"/>
                  </a:cubicBezTo>
                  <a:cubicBezTo>
                    <a:pt x="143" y="709"/>
                    <a:pt x="152" y="696"/>
                    <a:pt x="148" y="690"/>
                  </a:cubicBezTo>
                  <a:cubicBezTo>
                    <a:pt x="144" y="684"/>
                    <a:pt x="135" y="688"/>
                    <a:pt x="128" y="679"/>
                  </a:cubicBezTo>
                  <a:cubicBezTo>
                    <a:pt x="115" y="666"/>
                    <a:pt x="112" y="650"/>
                    <a:pt x="104" y="633"/>
                  </a:cubicBezTo>
                  <a:cubicBezTo>
                    <a:pt x="97" y="620"/>
                    <a:pt x="100" y="586"/>
                    <a:pt x="64" y="594"/>
                  </a:cubicBezTo>
                  <a:cubicBezTo>
                    <a:pt x="54" y="587"/>
                    <a:pt x="29" y="590"/>
                    <a:pt x="17" y="586"/>
                  </a:cubicBezTo>
                  <a:cubicBezTo>
                    <a:pt x="11" y="584"/>
                    <a:pt x="4" y="555"/>
                    <a:pt x="5" y="558"/>
                  </a:cubicBezTo>
                  <a:cubicBezTo>
                    <a:pt x="3" y="548"/>
                    <a:pt x="0" y="542"/>
                    <a:pt x="2" y="532"/>
                  </a:cubicBezTo>
                  <a:cubicBezTo>
                    <a:pt x="5" y="522"/>
                    <a:pt x="19" y="510"/>
                    <a:pt x="26" y="498"/>
                  </a:cubicBezTo>
                  <a:cubicBezTo>
                    <a:pt x="31" y="484"/>
                    <a:pt x="44" y="463"/>
                    <a:pt x="44" y="463"/>
                  </a:cubicBezTo>
                  <a:cubicBezTo>
                    <a:pt x="49" y="428"/>
                    <a:pt x="50" y="413"/>
                    <a:pt x="68" y="385"/>
                  </a:cubicBezTo>
                  <a:cubicBezTo>
                    <a:pt x="74" y="356"/>
                    <a:pt x="69" y="345"/>
                    <a:pt x="97" y="336"/>
                  </a:cubicBezTo>
                  <a:cubicBezTo>
                    <a:pt x="106" y="331"/>
                    <a:pt x="98" y="351"/>
                    <a:pt x="124" y="357"/>
                  </a:cubicBezTo>
                  <a:cubicBezTo>
                    <a:pt x="134" y="363"/>
                    <a:pt x="137" y="371"/>
                    <a:pt x="158" y="372"/>
                  </a:cubicBezTo>
                  <a:cubicBezTo>
                    <a:pt x="179" y="373"/>
                    <a:pt x="229" y="357"/>
                    <a:pt x="251" y="364"/>
                  </a:cubicBezTo>
                  <a:cubicBezTo>
                    <a:pt x="266" y="393"/>
                    <a:pt x="260" y="399"/>
                    <a:pt x="289" y="414"/>
                  </a:cubicBezTo>
                  <a:cubicBezTo>
                    <a:pt x="328" y="401"/>
                    <a:pt x="314" y="380"/>
                    <a:pt x="353" y="367"/>
                  </a:cubicBezTo>
                  <a:cubicBezTo>
                    <a:pt x="360" y="338"/>
                    <a:pt x="370" y="367"/>
                    <a:pt x="382" y="324"/>
                  </a:cubicBezTo>
                  <a:cubicBezTo>
                    <a:pt x="384" y="316"/>
                    <a:pt x="397" y="312"/>
                    <a:pt x="404" y="307"/>
                  </a:cubicBezTo>
                  <a:cubicBezTo>
                    <a:pt x="418" y="298"/>
                    <a:pt x="452" y="295"/>
                    <a:pt x="452" y="295"/>
                  </a:cubicBezTo>
                  <a:cubicBezTo>
                    <a:pt x="456" y="289"/>
                    <a:pt x="459" y="282"/>
                    <a:pt x="464" y="277"/>
                  </a:cubicBezTo>
                  <a:cubicBezTo>
                    <a:pt x="469" y="272"/>
                    <a:pt x="458" y="292"/>
                    <a:pt x="478" y="249"/>
                  </a:cubicBezTo>
                  <a:lnTo>
                    <a:pt x="499" y="235"/>
                  </a:lnTo>
                  <a:lnTo>
                    <a:pt x="517" y="238"/>
                  </a:lnTo>
                  <a:lnTo>
                    <a:pt x="524" y="211"/>
                  </a:lnTo>
                  <a:lnTo>
                    <a:pt x="538" y="181"/>
                  </a:lnTo>
                  <a:lnTo>
                    <a:pt x="560" y="169"/>
                  </a:lnTo>
                  <a:lnTo>
                    <a:pt x="581" y="163"/>
                  </a:lnTo>
                  <a:lnTo>
                    <a:pt x="587" y="133"/>
                  </a:lnTo>
                  <a:lnTo>
                    <a:pt x="580" y="109"/>
                  </a:lnTo>
                  <a:lnTo>
                    <a:pt x="551" y="82"/>
                  </a:lnTo>
                  <a:lnTo>
                    <a:pt x="559" y="64"/>
                  </a:lnTo>
                  <a:lnTo>
                    <a:pt x="581" y="39"/>
                  </a:lnTo>
                  <a:lnTo>
                    <a:pt x="584" y="19"/>
                  </a:lnTo>
                  <a:close/>
                </a:path>
              </a:pathLst>
            </a:custGeom>
            <a:solidFill>
              <a:srgbClr val="FF33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235" name="Text Box 19">
              <a:extLst>
                <a:ext uri="{FF2B5EF4-FFF2-40B4-BE49-F238E27FC236}">
                  <a16:creationId xmlns:a16="http://schemas.microsoft.com/office/drawing/2014/main" id="{8EAA70BE-2D92-4FCC-AF81-9BC7E897D9F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36" y="2101"/>
              <a:ext cx="55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zh-CN" altLang="en-US"/>
                <a:t> </a:t>
              </a:r>
              <a:r>
                <a:rPr lang="zh-CN" altLang="en-US" b="1" i="1">
                  <a:solidFill>
                    <a:schemeClr val="bg2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重庆</a:t>
              </a:r>
              <a:endParaRPr lang="zh-CN" altLang="en-US" i="1">
                <a:solidFill>
                  <a:schemeClr val="bg2"/>
                </a:solidFill>
              </a:endParaRPr>
            </a:p>
          </p:txBody>
        </p:sp>
      </p:grpSp>
      <p:grpSp>
        <p:nvGrpSpPr>
          <p:cNvPr id="9236" name="Group 20">
            <a:extLst>
              <a:ext uri="{FF2B5EF4-FFF2-40B4-BE49-F238E27FC236}">
                <a16:creationId xmlns:a16="http://schemas.microsoft.com/office/drawing/2014/main" id="{F7DC2FF4-35C2-4761-8FDA-A04E8F1609FE}"/>
              </a:ext>
            </a:extLst>
          </p:cNvPr>
          <p:cNvGrpSpPr>
            <a:grpSpLocks/>
          </p:cNvGrpSpPr>
          <p:nvPr/>
        </p:nvGrpSpPr>
        <p:grpSpPr bwMode="auto">
          <a:xfrm>
            <a:off x="2092325" y="4127500"/>
            <a:ext cx="2047875" cy="1665288"/>
            <a:chOff x="1318" y="2600"/>
            <a:chExt cx="1290" cy="1049"/>
          </a:xfrm>
        </p:grpSpPr>
        <p:sp>
          <p:nvSpPr>
            <p:cNvPr id="9237" name="Freeform 21">
              <a:extLst>
                <a:ext uri="{FF2B5EF4-FFF2-40B4-BE49-F238E27FC236}">
                  <a16:creationId xmlns:a16="http://schemas.microsoft.com/office/drawing/2014/main" id="{6C74D81A-ABF9-447D-BAE4-50260A55DE52}"/>
                </a:ext>
              </a:extLst>
            </p:cNvPr>
            <p:cNvSpPr>
              <a:spLocks/>
            </p:cNvSpPr>
            <p:nvPr/>
          </p:nvSpPr>
          <p:spPr bwMode="auto">
            <a:xfrm>
              <a:off x="1318" y="2600"/>
              <a:ext cx="1290" cy="1049"/>
            </a:xfrm>
            <a:custGeom>
              <a:avLst/>
              <a:gdLst>
                <a:gd name="T0" fmla="*/ 272 w 1290"/>
                <a:gd name="T1" fmla="*/ 146 h 1049"/>
                <a:gd name="T2" fmla="*/ 342 w 1290"/>
                <a:gd name="T3" fmla="*/ 94 h 1049"/>
                <a:gd name="T4" fmla="*/ 372 w 1290"/>
                <a:gd name="T5" fmla="*/ 184 h 1049"/>
                <a:gd name="T6" fmla="*/ 410 w 1290"/>
                <a:gd name="T7" fmla="*/ 338 h 1049"/>
                <a:gd name="T8" fmla="*/ 476 w 1290"/>
                <a:gd name="T9" fmla="*/ 294 h 1049"/>
                <a:gd name="T10" fmla="*/ 514 w 1290"/>
                <a:gd name="T11" fmla="*/ 322 h 1049"/>
                <a:gd name="T12" fmla="*/ 554 w 1290"/>
                <a:gd name="T13" fmla="*/ 434 h 1049"/>
                <a:gd name="T14" fmla="*/ 588 w 1290"/>
                <a:gd name="T15" fmla="*/ 492 h 1049"/>
                <a:gd name="T16" fmla="*/ 642 w 1290"/>
                <a:gd name="T17" fmla="*/ 612 h 1049"/>
                <a:gd name="T18" fmla="*/ 674 w 1290"/>
                <a:gd name="T19" fmla="*/ 676 h 1049"/>
                <a:gd name="T20" fmla="*/ 732 w 1290"/>
                <a:gd name="T21" fmla="*/ 666 h 1049"/>
                <a:gd name="T22" fmla="*/ 828 w 1290"/>
                <a:gd name="T23" fmla="*/ 644 h 1049"/>
                <a:gd name="T24" fmla="*/ 890 w 1290"/>
                <a:gd name="T25" fmla="*/ 604 h 1049"/>
                <a:gd name="T26" fmla="*/ 860 w 1290"/>
                <a:gd name="T27" fmla="*/ 546 h 1049"/>
                <a:gd name="T28" fmla="*/ 922 w 1290"/>
                <a:gd name="T29" fmla="*/ 444 h 1049"/>
                <a:gd name="T30" fmla="*/ 970 w 1290"/>
                <a:gd name="T31" fmla="*/ 368 h 1049"/>
                <a:gd name="T32" fmla="*/ 1022 w 1290"/>
                <a:gd name="T33" fmla="*/ 276 h 1049"/>
                <a:gd name="T34" fmla="*/ 1082 w 1290"/>
                <a:gd name="T35" fmla="*/ 258 h 1049"/>
                <a:gd name="T36" fmla="*/ 1168 w 1290"/>
                <a:gd name="T37" fmla="*/ 332 h 1049"/>
                <a:gd name="T38" fmla="*/ 1236 w 1290"/>
                <a:gd name="T39" fmla="*/ 340 h 1049"/>
                <a:gd name="T40" fmla="*/ 1276 w 1290"/>
                <a:gd name="T41" fmla="*/ 366 h 1049"/>
                <a:gd name="T42" fmla="*/ 1270 w 1290"/>
                <a:gd name="T43" fmla="*/ 408 h 1049"/>
                <a:gd name="T44" fmla="*/ 1228 w 1290"/>
                <a:gd name="T45" fmla="*/ 448 h 1049"/>
                <a:gd name="T46" fmla="*/ 1160 w 1290"/>
                <a:gd name="T47" fmla="*/ 452 h 1049"/>
                <a:gd name="T48" fmla="*/ 1048 w 1290"/>
                <a:gd name="T49" fmla="*/ 454 h 1049"/>
                <a:gd name="T50" fmla="*/ 992 w 1290"/>
                <a:gd name="T51" fmla="*/ 522 h 1049"/>
                <a:gd name="T52" fmla="*/ 992 w 1290"/>
                <a:gd name="T53" fmla="*/ 606 h 1049"/>
                <a:gd name="T54" fmla="*/ 1096 w 1290"/>
                <a:gd name="T55" fmla="*/ 604 h 1049"/>
                <a:gd name="T56" fmla="*/ 1146 w 1290"/>
                <a:gd name="T57" fmla="*/ 592 h 1049"/>
                <a:gd name="T58" fmla="*/ 1156 w 1290"/>
                <a:gd name="T59" fmla="*/ 678 h 1049"/>
                <a:gd name="T60" fmla="*/ 1128 w 1290"/>
                <a:gd name="T61" fmla="*/ 838 h 1049"/>
                <a:gd name="T62" fmla="*/ 1164 w 1290"/>
                <a:gd name="T63" fmla="*/ 890 h 1049"/>
                <a:gd name="T64" fmla="*/ 1134 w 1290"/>
                <a:gd name="T65" fmla="*/ 936 h 1049"/>
                <a:gd name="T66" fmla="*/ 1134 w 1290"/>
                <a:gd name="T67" fmla="*/ 1022 h 1049"/>
                <a:gd name="T68" fmla="*/ 956 w 1290"/>
                <a:gd name="T69" fmla="*/ 1046 h 1049"/>
                <a:gd name="T70" fmla="*/ 35 w 1290"/>
                <a:gd name="T71" fmla="*/ 991 h 1049"/>
                <a:gd name="T72" fmla="*/ 35 w 1290"/>
                <a:gd name="T73" fmla="*/ 889 h 1049"/>
                <a:gd name="T74" fmla="*/ 60 w 1290"/>
                <a:gd name="T75" fmla="*/ 768 h 1049"/>
                <a:gd name="T76" fmla="*/ 98 w 1290"/>
                <a:gd name="T77" fmla="*/ 658 h 1049"/>
                <a:gd name="T78" fmla="*/ 188 w 1290"/>
                <a:gd name="T79" fmla="*/ 517 h 1049"/>
                <a:gd name="T80" fmla="*/ 179 w 1290"/>
                <a:gd name="T81" fmla="*/ 325 h 1049"/>
                <a:gd name="T82" fmla="*/ 124 w 1290"/>
                <a:gd name="T83" fmla="*/ 222 h 1049"/>
                <a:gd name="T84" fmla="*/ 136 w 1290"/>
                <a:gd name="T85" fmla="*/ 102 h 1049"/>
                <a:gd name="T86" fmla="*/ 204 w 1290"/>
                <a:gd name="T87" fmla="*/ 40 h 1049"/>
                <a:gd name="T88" fmla="*/ 256 w 1290"/>
                <a:gd name="T89" fmla="*/ 0 h 10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290" h="1049">
                  <a:moveTo>
                    <a:pt x="256" y="0"/>
                  </a:moveTo>
                  <a:cubicBezTo>
                    <a:pt x="258" y="13"/>
                    <a:pt x="266" y="32"/>
                    <a:pt x="268" y="44"/>
                  </a:cubicBezTo>
                  <a:cubicBezTo>
                    <a:pt x="271" y="67"/>
                    <a:pt x="267" y="127"/>
                    <a:pt x="272" y="146"/>
                  </a:cubicBezTo>
                  <a:cubicBezTo>
                    <a:pt x="277" y="165"/>
                    <a:pt x="289" y="158"/>
                    <a:pt x="296" y="156"/>
                  </a:cubicBezTo>
                  <a:cubicBezTo>
                    <a:pt x="311" y="153"/>
                    <a:pt x="306" y="149"/>
                    <a:pt x="314" y="134"/>
                  </a:cubicBezTo>
                  <a:cubicBezTo>
                    <a:pt x="321" y="125"/>
                    <a:pt x="336" y="100"/>
                    <a:pt x="342" y="94"/>
                  </a:cubicBezTo>
                  <a:cubicBezTo>
                    <a:pt x="348" y="88"/>
                    <a:pt x="349" y="90"/>
                    <a:pt x="352" y="96"/>
                  </a:cubicBezTo>
                  <a:cubicBezTo>
                    <a:pt x="358" y="98"/>
                    <a:pt x="354" y="117"/>
                    <a:pt x="360" y="128"/>
                  </a:cubicBezTo>
                  <a:cubicBezTo>
                    <a:pt x="363" y="143"/>
                    <a:pt x="366" y="171"/>
                    <a:pt x="372" y="184"/>
                  </a:cubicBezTo>
                  <a:cubicBezTo>
                    <a:pt x="388" y="190"/>
                    <a:pt x="393" y="200"/>
                    <a:pt x="398" y="208"/>
                  </a:cubicBezTo>
                  <a:cubicBezTo>
                    <a:pt x="401" y="212"/>
                    <a:pt x="396" y="248"/>
                    <a:pt x="396" y="248"/>
                  </a:cubicBezTo>
                  <a:cubicBezTo>
                    <a:pt x="404" y="279"/>
                    <a:pt x="399" y="308"/>
                    <a:pt x="410" y="338"/>
                  </a:cubicBezTo>
                  <a:cubicBezTo>
                    <a:pt x="414" y="356"/>
                    <a:pt x="431" y="330"/>
                    <a:pt x="438" y="326"/>
                  </a:cubicBezTo>
                  <a:cubicBezTo>
                    <a:pt x="445" y="322"/>
                    <a:pt x="448" y="321"/>
                    <a:pt x="454" y="316"/>
                  </a:cubicBezTo>
                  <a:cubicBezTo>
                    <a:pt x="462" y="315"/>
                    <a:pt x="467" y="295"/>
                    <a:pt x="476" y="294"/>
                  </a:cubicBezTo>
                  <a:cubicBezTo>
                    <a:pt x="483" y="291"/>
                    <a:pt x="493" y="298"/>
                    <a:pt x="498" y="300"/>
                  </a:cubicBezTo>
                  <a:cubicBezTo>
                    <a:pt x="503" y="302"/>
                    <a:pt x="505" y="304"/>
                    <a:pt x="508" y="308"/>
                  </a:cubicBezTo>
                  <a:cubicBezTo>
                    <a:pt x="510" y="311"/>
                    <a:pt x="504" y="298"/>
                    <a:pt x="514" y="322"/>
                  </a:cubicBezTo>
                  <a:cubicBezTo>
                    <a:pt x="517" y="330"/>
                    <a:pt x="520" y="347"/>
                    <a:pt x="524" y="356"/>
                  </a:cubicBezTo>
                  <a:cubicBezTo>
                    <a:pt x="528" y="365"/>
                    <a:pt x="535" y="363"/>
                    <a:pt x="540" y="376"/>
                  </a:cubicBezTo>
                  <a:cubicBezTo>
                    <a:pt x="545" y="389"/>
                    <a:pt x="551" y="422"/>
                    <a:pt x="554" y="434"/>
                  </a:cubicBezTo>
                  <a:cubicBezTo>
                    <a:pt x="557" y="446"/>
                    <a:pt x="553" y="442"/>
                    <a:pt x="558" y="448"/>
                  </a:cubicBezTo>
                  <a:cubicBezTo>
                    <a:pt x="562" y="457"/>
                    <a:pt x="573" y="459"/>
                    <a:pt x="582" y="472"/>
                  </a:cubicBezTo>
                  <a:cubicBezTo>
                    <a:pt x="587" y="479"/>
                    <a:pt x="582" y="484"/>
                    <a:pt x="588" y="492"/>
                  </a:cubicBezTo>
                  <a:cubicBezTo>
                    <a:pt x="594" y="500"/>
                    <a:pt x="609" y="506"/>
                    <a:pt x="616" y="518"/>
                  </a:cubicBezTo>
                  <a:cubicBezTo>
                    <a:pt x="623" y="530"/>
                    <a:pt x="623" y="549"/>
                    <a:pt x="628" y="564"/>
                  </a:cubicBezTo>
                  <a:cubicBezTo>
                    <a:pt x="632" y="580"/>
                    <a:pt x="636" y="598"/>
                    <a:pt x="642" y="612"/>
                  </a:cubicBezTo>
                  <a:cubicBezTo>
                    <a:pt x="647" y="628"/>
                    <a:pt x="659" y="637"/>
                    <a:pt x="664" y="648"/>
                  </a:cubicBezTo>
                  <a:cubicBezTo>
                    <a:pt x="669" y="657"/>
                    <a:pt x="670" y="663"/>
                    <a:pt x="672" y="668"/>
                  </a:cubicBezTo>
                  <a:cubicBezTo>
                    <a:pt x="674" y="673"/>
                    <a:pt x="674" y="674"/>
                    <a:pt x="674" y="676"/>
                  </a:cubicBezTo>
                  <a:cubicBezTo>
                    <a:pt x="674" y="678"/>
                    <a:pt x="669" y="677"/>
                    <a:pt x="672" y="680"/>
                  </a:cubicBezTo>
                  <a:cubicBezTo>
                    <a:pt x="675" y="680"/>
                    <a:pt x="674" y="694"/>
                    <a:pt x="692" y="692"/>
                  </a:cubicBezTo>
                  <a:cubicBezTo>
                    <a:pt x="702" y="690"/>
                    <a:pt x="717" y="670"/>
                    <a:pt x="732" y="666"/>
                  </a:cubicBezTo>
                  <a:cubicBezTo>
                    <a:pt x="747" y="662"/>
                    <a:pt x="768" y="669"/>
                    <a:pt x="780" y="668"/>
                  </a:cubicBezTo>
                  <a:cubicBezTo>
                    <a:pt x="791" y="667"/>
                    <a:pt x="794" y="662"/>
                    <a:pt x="802" y="658"/>
                  </a:cubicBezTo>
                  <a:cubicBezTo>
                    <a:pt x="810" y="654"/>
                    <a:pt x="819" y="649"/>
                    <a:pt x="828" y="644"/>
                  </a:cubicBezTo>
                  <a:cubicBezTo>
                    <a:pt x="842" y="640"/>
                    <a:pt x="839" y="627"/>
                    <a:pt x="854" y="626"/>
                  </a:cubicBezTo>
                  <a:cubicBezTo>
                    <a:pt x="858" y="619"/>
                    <a:pt x="855" y="611"/>
                    <a:pt x="860" y="602"/>
                  </a:cubicBezTo>
                  <a:cubicBezTo>
                    <a:pt x="866" y="598"/>
                    <a:pt x="884" y="606"/>
                    <a:pt x="890" y="604"/>
                  </a:cubicBezTo>
                  <a:cubicBezTo>
                    <a:pt x="896" y="602"/>
                    <a:pt x="900" y="592"/>
                    <a:pt x="896" y="590"/>
                  </a:cubicBezTo>
                  <a:cubicBezTo>
                    <a:pt x="892" y="588"/>
                    <a:pt x="872" y="601"/>
                    <a:pt x="866" y="594"/>
                  </a:cubicBezTo>
                  <a:cubicBezTo>
                    <a:pt x="864" y="586"/>
                    <a:pt x="857" y="567"/>
                    <a:pt x="860" y="546"/>
                  </a:cubicBezTo>
                  <a:cubicBezTo>
                    <a:pt x="863" y="525"/>
                    <a:pt x="874" y="485"/>
                    <a:pt x="882" y="470"/>
                  </a:cubicBezTo>
                  <a:cubicBezTo>
                    <a:pt x="888" y="455"/>
                    <a:pt x="901" y="460"/>
                    <a:pt x="908" y="456"/>
                  </a:cubicBezTo>
                  <a:cubicBezTo>
                    <a:pt x="915" y="452"/>
                    <a:pt x="915" y="451"/>
                    <a:pt x="922" y="444"/>
                  </a:cubicBezTo>
                  <a:cubicBezTo>
                    <a:pt x="929" y="437"/>
                    <a:pt x="940" y="419"/>
                    <a:pt x="948" y="414"/>
                  </a:cubicBezTo>
                  <a:cubicBezTo>
                    <a:pt x="956" y="407"/>
                    <a:pt x="962" y="415"/>
                    <a:pt x="968" y="412"/>
                  </a:cubicBezTo>
                  <a:cubicBezTo>
                    <a:pt x="972" y="405"/>
                    <a:pt x="968" y="383"/>
                    <a:pt x="970" y="368"/>
                  </a:cubicBezTo>
                  <a:cubicBezTo>
                    <a:pt x="974" y="353"/>
                    <a:pt x="977" y="334"/>
                    <a:pt x="980" y="322"/>
                  </a:cubicBezTo>
                  <a:cubicBezTo>
                    <a:pt x="983" y="310"/>
                    <a:pt x="979" y="302"/>
                    <a:pt x="986" y="294"/>
                  </a:cubicBezTo>
                  <a:cubicBezTo>
                    <a:pt x="993" y="286"/>
                    <a:pt x="1013" y="282"/>
                    <a:pt x="1022" y="276"/>
                  </a:cubicBezTo>
                  <a:cubicBezTo>
                    <a:pt x="1028" y="265"/>
                    <a:pt x="1034" y="261"/>
                    <a:pt x="1042" y="258"/>
                  </a:cubicBezTo>
                  <a:cubicBezTo>
                    <a:pt x="1050" y="255"/>
                    <a:pt x="1061" y="258"/>
                    <a:pt x="1068" y="258"/>
                  </a:cubicBezTo>
                  <a:cubicBezTo>
                    <a:pt x="1075" y="258"/>
                    <a:pt x="1072" y="255"/>
                    <a:pt x="1082" y="258"/>
                  </a:cubicBezTo>
                  <a:cubicBezTo>
                    <a:pt x="1091" y="253"/>
                    <a:pt x="1115" y="276"/>
                    <a:pt x="1126" y="276"/>
                  </a:cubicBezTo>
                  <a:cubicBezTo>
                    <a:pt x="1136" y="287"/>
                    <a:pt x="1133" y="313"/>
                    <a:pt x="1140" y="322"/>
                  </a:cubicBezTo>
                  <a:cubicBezTo>
                    <a:pt x="1147" y="331"/>
                    <a:pt x="1160" y="329"/>
                    <a:pt x="1168" y="332"/>
                  </a:cubicBezTo>
                  <a:cubicBezTo>
                    <a:pt x="1176" y="335"/>
                    <a:pt x="1181" y="337"/>
                    <a:pt x="1188" y="338"/>
                  </a:cubicBezTo>
                  <a:cubicBezTo>
                    <a:pt x="1195" y="339"/>
                    <a:pt x="1200" y="340"/>
                    <a:pt x="1208" y="340"/>
                  </a:cubicBezTo>
                  <a:cubicBezTo>
                    <a:pt x="1216" y="342"/>
                    <a:pt x="1226" y="344"/>
                    <a:pt x="1236" y="340"/>
                  </a:cubicBezTo>
                  <a:cubicBezTo>
                    <a:pt x="1245" y="340"/>
                    <a:pt x="1258" y="338"/>
                    <a:pt x="1264" y="340"/>
                  </a:cubicBezTo>
                  <a:cubicBezTo>
                    <a:pt x="1270" y="342"/>
                    <a:pt x="1270" y="346"/>
                    <a:pt x="1272" y="350"/>
                  </a:cubicBezTo>
                  <a:cubicBezTo>
                    <a:pt x="1277" y="351"/>
                    <a:pt x="1272" y="368"/>
                    <a:pt x="1276" y="366"/>
                  </a:cubicBezTo>
                  <a:cubicBezTo>
                    <a:pt x="1279" y="370"/>
                    <a:pt x="1286" y="371"/>
                    <a:pt x="1288" y="372"/>
                  </a:cubicBezTo>
                  <a:cubicBezTo>
                    <a:pt x="1290" y="373"/>
                    <a:pt x="1289" y="368"/>
                    <a:pt x="1286" y="374"/>
                  </a:cubicBezTo>
                  <a:cubicBezTo>
                    <a:pt x="1283" y="380"/>
                    <a:pt x="1276" y="398"/>
                    <a:pt x="1270" y="408"/>
                  </a:cubicBezTo>
                  <a:cubicBezTo>
                    <a:pt x="1264" y="418"/>
                    <a:pt x="1252" y="429"/>
                    <a:pt x="1250" y="434"/>
                  </a:cubicBezTo>
                  <a:cubicBezTo>
                    <a:pt x="1248" y="439"/>
                    <a:pt x="1264" y="434"/>
                    <a:pt x="1260" y="436"/>
                  </a:cubicBezTo>
                  <a:cubicBezTo>
                    <a:pt x="1256" y="437"/>
                    <a:pt x="1236" y="448"/>
                    <a:pt x="1228" y="448"/>
                  </a:cubicBezTo>
                  <a:cubicBezTo>
                    <a:pt x="1218" y="450"/>
                    <a:pt x="1209" y="451"/>
                    <a:pt x="1200" y="450"/>
                  </a:cubicBezTo>
                  <a:cubicBezTo>
                    <a:pt x="1191" y="449"/>
                    <a:pt x="1179" y="444"/>
                    <a:pt x="1172" y="444"/>
                  </a:cubicBezTo>
                  <a:cubicBezTo>
                    <a:pt x="1162" y="446"/>
                    <a:pt x="1171" y="452"/>
                    <a:pt x="1160" y="452"/>
                  </a:cubicBezTo>
                  <a:cubicBezTo>
                    <a:pt x="1154" y="455"/>
                    <a:pt x="1145" y="461"/>
                    <a:pt x="1136" y="460"/>
                  </a:cubicBezTo>
                  <a:cubicBezTo>
                    <a:pt x="1127" y="459"/>
                    <a:pt x="1123" y="447"/>
                    <a:pt x="1108" y="446"/>
                  </a:cubicBezTo>
                  <a:cubicBezTo>
                    <a:pt x="1083" y="444"/>
                    <a:pt x="1061" y="452"/>
                    <a:pt x="1048" y="454"/>
                  </a:cubicBezTo>
                  <a:cubicBezTo>
                    <a:pt x="1035" y="456"/>
                    <a:pt x="1038" y="452"/>
                    <a:pt x="1030" y="456"/>
                  </a:cubicBezTo>
                  <a:cubicBezTo>
                    <a:pt x="1022" y="460"/>
                    <a:pt x="1004" y="469"/>
                    <a:pt x="998" y="480"/>
                  </a:cubicBezTo>
                  <a:cubicBezTo>
                    <a:pt x="997" y="490"/>
                    <a:pt x="993" y="508"/>
                    <a:pt x="992" y="522"/>
                  </a:cubicBezTo>
                  <a:cubicBezTo>
                    <a:pt x="992" y="533"/>
                    <a:pt x="998" y="537"/>
                    <a:pt x="998" y="544"/>
                  </a:cubicBezTo>
                  <a:cubicBezTo>
                    <a:pt x="998" y="551"/>
                    <a:pt x="995" y="556"/>
                    <a:pt x="994" y="566"/>
                  </a:cubicBezTo>
                  <a:cubicBezTo>
                    <a:pt x="993" y="576"/>
                    <a:pt x="992" y="592"/>
                    <a:pt x="992" y="606"/>
                  </a:cubicBezTo>
                  <a:cubicBezTo>
                    <a:pt x="995" y="642"/>
                    <a:pt x="1042" y="628"/>
                    <a:pt x="1056" y="632"/>
                  </a:cubicBezTo>
                  <a:cubicBezTo>
                    <a:pt x="1062" y="636"/>
                    <a:pt x="1067" y="631"/>
                    <a:pt x="1074" y="626"/>
                  </a:cubicBezTo>
                  <a:cubicBezTo>
                    <a:pt x="1081" y="621"/>
                    <a:pt x="1090" y="609"/>
                    <a:pt x="1096" y="604"/>
                  </a:cubicBezTo>
                  <a:cubicBezTo>
                    <a:pt x="1106" y="600"/>
                    <a:pt x="1103" y="599"/>
                    <a:pt x="1108" y="594"/>
                  </a:cubicBezTo>
                  <a:cubicBezTo>
                    <a:pt x="1113" y="590"/>
                    <a:pt x="1120" y="578"/>
                    <a:pt x="1126" y="578"/>
                  </a:cubicBezTo>
                  <a:cubicBezTo>
                    <a:pt x="1133" y="577"/>
                    <a:pt x="1139" y="587"/>
                    <a:pt x="1146" y="592"/>
                  </a:cubicBezTo>
                  <a:cubicBezTo>
                    <a:pt x="1150" y="599"/>
                    <a:pt x="1148" y="613"/>
                    <a:pt x="1150" y="618"/>
                  </a:cubicBezTo>
                  <a:cubicBezTo>
                    <a:pt x="1150" y="624"/>
                    <a:pt x="1157" y="610"/>
                    <a:pt x="1158" y="620"/>
                  </a:cubicBezTo>
                  <a:cubicBezTo>
                    <a:pt x="1159" y="630"/>
                    <a:pt x="1166" y="657"/>
                    <a:pt x="1156" y="678"/>
                  </a:cubicBezTo>
                  <a:cubicBezTo>
                    <a:pt x="1126" y="706"/>
                    <a:pt x="1112" y="720"/>
                    <a:pt x="1098" y="748"/>
                  </a:cubicBezTo>
                  <a:cubicBezTo>
                    <a:pt x="1099" y="767"/>
                    <a:pt x="1090" y="794"/>
                    <a:pt x="1114" y="826"/>
                  </a:cubicBezTo>
                  <a:cubicBezTo>
                    <a:pt x="1118" y="842"/>
                    <a:pt x="1122" y="833"/>
                    <a:pt x="1128" y="838"/>
                  </a:cubicBezTo>
                  <a:cubicBezTo>
                    <a:pt x="1133" y="844"/>
                    <a:pt x="1139" y="854"/>
                    <a:pt x="1144" y="862"/>
                  </a:cubicBezTo>
                  <a:cubicBezTo>
                    <a:pt x="1161" y="876"/>
                    <a:pt x="1153" y="879"/>
                    <a:pt x="1156" y="884"/>
                  </a:cubicBezTo>
                  <a:cubicBezTo>
                    <a:pt x="1159" y="889"/>
                    <a:pt x="1161" y="888"/>
                    <a:pt x="1164" y="890"/>
                  </a:cubicBezTo>
                  <a:cubicBezTo>
                    <a:pt x="1167" y="892"/>
                    <a:pt x="1174" y="894"/>
                    <a:pt x="1172" y="898"/>
                  </a:cubicBezTo>
                  <a:cubicBezTo>
                    <a:pt x="1170" y="902"/>
                    <a:pt x="1160" y="908"/>
                    <a:pt x="1154" y="914"/>
                  </a:cubicBezTo>
                  <a:cubicBezTo>
                    <a:pt x="1150" y="920"/>
                    <a:pt x="1138" y="926"/>
                    <a:pt x="1134" y="936"/>
                  </a:cubicBezTo>
                  <a:cubicBezTo>
                    <a:pt x="1130" y="946"/>
                    <a:pt x="1132" y="965"/>
                    <a:pt x="1130" y="976"/>
                  </a:cubicBezTo>
                  <a:cubicBezTo>
                    <a:pt x="1128" y="987"/>
                    <a:pt x="1123" y="996"/>
                    <a:pt x="1124" y="1004"/>
                  </a:cubicBezTo>
                  <a:cubicBezTo>
                    <a:pt x="1125" y="1012"/>
                    <a:pt x="1134" y="1016"/>
                    <a:pt x="1134" y="1022"/>
                  </a:cubicBezTo>
                  <a:cubicBezTo>
                    <a:pt x="1134" y="1028"/>
                    <a:pt x="1126" y="1036"/>
                    <a:pt x="1126" y="1040"/>
                  </a:cubicBezTo>
                  <a:cubicBezTo>
                    <a:pt x="1126" y="1044"/>
                    <a:pt x="1160" y="1045"/>
                    <a:pt x="1132" y="1046"/>
                  </a:cubicBezTo>
                  <a:cubicBezTo>
                    <a:pt x="1104" y="1047"/>
                    <a:pt x="1141" y="1046"/>
                    <a:pt x="956" y="1046"/>
                  </a:cubicBezTo>
                  <a:cubicBezTo>
                    <a:pt x="577" y="1045"/>
                    <a:pt x="399" y="1049"/>
                    <a:pt x="20" y="1044"/>
                  </a:cubicBezTo>
                  <a:cubicBezTo>
                    <a:pt x="0" y="1044"/>
                    <a:pt x="14" y="1038"/>
                    <a:pt x="20" y="1033"/>
                  </a:cubicBezTo>
                  <a:cubicBezTo>
                    <a:pt x="30" y="1024"/>
                    <a:pt x="22" y="992"/>
                    <a:pt x="35" y="991"/>
                  </a:cubicBezTo>
                  <a:cubicBezTo>
                    <a:pt x="37" y="949"/>
                    <a:pt x="31" y="951"/>
                    <a:pt x="18" y="948"/>
                  </a:cubicBezTo>
                  <a:cubicBezTo>
                    <a:pt x="17" y="943"/>
                    <a:pt x="31" y="927"/>
                    <a:pt x="29" y="922"/>
                  </a:cubicBezTo>
                  <a:cubicBezTo>
                    <a:pt x="27" y="914"/>
                    <a:pt x="37" y="897"/>
                    <a:pt x="35" y="889"/>
                  </a:cubicBezTo>
                  <a:cubicBezTo>
                    <a:pt x="31" y="873"/>
                    <a:pt x="38" y="880"/>
                    <a:pt x="38" y="880"/>
                  </a:cubicBezTo>
                  <a:cubicBezTo>
                    <a:pt x="39" y="867"/>
                    <a:pt x="43" y="839"/>
                    <a:pt x="47" y="820"/>
                  </a:cubicBezTo>
                  <a:cubicBezTo>
                    <a:pt x="51" y="801"/>
                    <a:pt x="59" y="781"/>
                    <a:pt x="60" y="768"/>
                  </a:cubicBezTo>
                  <a:cubicBezTo>
                    <a:pt x="64" y="758"/>
                    <a:pt x="52" y="757"/>
                    <a:pt x="54" y="740"/>
                  </a:cubicBezTo>
                  <a:cubicBezTo>
                    <a:pt x="59" y="726"/>
                    <a:pt x="85" y="699"/>
                    <a:pt x="92" y="685"/>
                  </a:cubicBezTo>
                  <a:cubicBezTo>
                    <a:pt x="97" y="673"/>
                    <a:pt x="90" y="669"/>
                    <a:pt x="98" y="658"/>
                  </a:cubicBezTo>
                  <a:cubicBezTo>
                    <a:pt x="106" y="647"/>
                    <a:pt x="129" y="632"/>
                    <a:pt x="140" y="620"/>
                  </a:cubicBezTo>
                  <a:cubicBezTo>
                    <a:pt x="141" y="608"/>
                    <a:pt x="155" y="592"/>
                    <a:pt x="164" y="586"/>
                  </a:cubicBezTo>
                  <a:cubicBezTo>
                    <a:pt x="170" y="550"/>
                    <a:pt x="177" y="551"/>
                    <a:pt x="188" y="517"/>
                  </a:cubicBezTo>
                  <a:cubicBezTo>
                    <a:pt x="195" y="485"/>
                    <a:pt x="191" y="440"/>
                    <a:pt x="191" y="415"/>
                  </a:cubicBezTo>
                  <a:cubicBezTo>
                    <a:pt x="191" y="390"/>
                    <a:pt x="188" y="381"/>
                    <a:pt x="186" y="366"/>
                  </a:cubicBezTo>
                  <a:cubicBezTo>
                    <a:pt x="184" y="351"/>
                    <a:pt x="182" y="339"/>
                    <a:pt x="179" y="325"/>
                  </a:cubicBezTo>
                  <a:cubicBezTo>
                    <a:pt x="176" y="311"/>
                    <a:pt x="179" y="294"/>
                    <a:pt x="170" y="283"/>
                  </a:cubicBezTo>
                  <a:cubicBezTo>
                    <a:pt x="161" y="272"/>
                    <a:pt x="133" y="266"/>
                    <a:pt x="125" y="256"/>
                  </a:cubicBezTo>
                  <a:cubicBezTo>
                    <a:pt x="112" y="206"/>
                    <a:pt x="121" y="233"/>
                    <a:pt x="124" y="222"/>
                  </a:cubicBezTo>
                  <a:cubicBezTo>
                    <a:pt x="127" y="211"/>
                    <a:pt x="137" y="199"/>
                    <a:pt x="142" y="188"/>
                  </a:cubicBezTo>
                  <a:cubicBezTo>
                    <a:pt x="145" y="168"/>
                    <a:pt x="153" y="172"/>
                    <a:pt x="152" y="158"/>
                  </a:cubicBezTo>
                  <a:cubicBezTo>
                    <a:pt x="151" y="144"/>
                    <a:pt x="137" y="116"/>
                    <a:pt x="136" y="102"/>
                  </a:cubicBezTo>
                  <a:cubicBezTo>
                    <a:pt x="135" y="88"/>
                    <a:pt x="139" y="83"/>
                    <a:pt x="146" y="72"/>
                  </a:cubicBezTo>
                  <a:cubicBezTo>
                    <a:pt x="153" y="61"/>
                    <a:pt x="168" y="43"/>
                    <a:pt x="178" y="38"/>
                  </a:cubicBezTo>
                  <a:cubicBezTo>
                    <a:pt x="186" y="35"/>
                    <a:pt x="198" y="38"/>
                    <a:pt x="204" y="40"/>
                  </a:cubicBezTo>
                  <a:cubicBezTo>
                    <a:pt x="210" y="42"/>
                    <a:pt x="208" y="59"/>
                    <a:pt x="216" y="52"/>
                  </a:cubicBezTo>
                  <a:cubicBezTo>
                    <a:pt x="227" y="35"/>
                    <a:pt x="247" y="9"/>
                    <a:pt x="254" y="0"/>
                  </a:cubicBezTo>
                  <a:lnTo>
                    <a:pt x="256" y="0"/>
                  </a:lnTo>
                </a:path>
              </a:pathLst>
            </a:custGeom>
            <a:solidFill>
              <a:srgbClr val="CC99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238" name="Text Box 22">
              <a:extLst>
                <a:ext uri="{FF2B5EF4-FFF2-40B4-BE49-F238E27FC236}">
                  <a16:creationId xmlns:a16="http://schemas.microsoft.com/office/drawing/2014/main" id="{7A5AA051-062E-43F1-9E52-BC2E60BC3D0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56" y="3301"/>
              <a:ext cx="694" cy="288"/>
            </a:xfrm>
            <a:prstGeom prst="rect">
              <a:avLst/>
            </a:prstGeom>
            <a:solidFill>
              <a:srgbClr val="CC99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zh-CN" altLang="en-US" b="1" i="1">
                  <a:solidFill>
                    <a:schemeClr val="bg2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云    南</a:t>
              </a:r>
            </a:p>
          </p:txBody>
        </p:sp>
      </p:grpSp>
      <p:grpSp>
        <p:nvGrpSpPr>
          <p:cNvPr id="9239" name="Group 23">
            <a:extLst>
              <a:ext uri="{FF2B5EF4-FFF2-40B4-BE49-F238E27FC236}">
                <a16:creationId xmlns:a16="http://schemas.microsoft.com/office/drawing/2014/main" id="{8C32DAF9-2786-49C3-903D-67863EEB9818}"/>
              </a:ext>
            </a:extLst>
          </p:cNvPr>
          <p:cNvGrpSpPr>
            <a:grpSpLocks/>
          </p:cNvGrpSpPr>
          <p:nvPr/>
        </p:nvGrpSpPr>
        <p:grpSpPr bwMode="auto">
          <a:xfrm>
            <a:off x="2168525" y="2514600"/>
            <a:ext cx="2867025" cy="2751138"/>
            <a:chOff x="1440" y="1240"/>
            <a:chExt cx="1806" cy="1733"/>
          </a:xfrm>
        </p:grpSpPr>
        <p:sp>
          <p:nvSpPr>
            <p:cNvPr id="9240" name="Freeform 24">
              <a:extLst>
                <a:ext uri="{FF2B5EF4-FFF2-40B4-BE49-F238E27FC236}">
                  <a16:creationId xmlns:a16="http://schemas.microsoft.com/office/drawing/2014/main" id="{00AC4C45-7C8A-4D69-AB2C-F8EA2BB1D512}"/>
                </a:ext>
              </a:extLst>
            </p:cNvPr>
            <p:cNvSpPr>
              <a:spLocks/>
            </p:cNvSpPr>
            <p:nvPr/>
          </p:nvSpPr>
          <p:spPr bwMode="auto">
            <a:xfrm>
              <a:off x="1440" y="1240"/>
              <a:ext cx="1806" cy="1733"/>
            </a:xfrm>
            <a:custGeom>
              <a:avLst/>
              <a:gdLst>
                <a:gd name="T0" fmla="*/ 793 w 1806"/>
                <a:gd name="T1" fmla="*/ 266 h 1733"/>
                <a:gd name="T2" fmla="*/ 841 w 1806"/>
                <a:gd name="T3" fmla="*/ 210 h 1733"/>
                <a:gd name="T4" fmla="*/ 836 w 1806"/>
                <a:gd name="T5" fmla="*/ 86 h 1733"/>
                <a:gd name="T6" fmla="*/ 946 w 1806"/>
                <a:gd name="T7" fmla="*/ 60 h 1733"/>
                <a:gd name="T8" fmla="*/ 979 w 1806"/>
                <a:gd name="T9" fmla="*/ 160 h 1733"/>
                <a:gd name="T10" fmla="*/ 1048 w 1806"/>
                <a:gd name="T11" fmla="*/ 158 h 1733"/>
                <a:gd name="T12" fmla="*/ 1135 w 1806"/>
                <a:gd name="T13" fmla="*/ 254 h 1733"/>
                <a:gd name="T14" fmla="*/ 1189 w 1806"/>
                <a:gd name="T15" fmla="*/ 370 h 1733"/>
                <a:gd name="T16" fmla="*/ 1286 w 1806"/>
                <a:gd name="T17" fmla="*/ 396 h 1733"/>
                <a:gd name="T18" fmla="*/ 1374 w 1806"/>
                <a:gd name="T19" fmla="*/ 370 h 1733"/>
                <a:gd name="T20" fmla="*/ 1520 w 1806"/>
                <a:gd name="T21" fmla="*/ 422 h 1733"/>
                <a:gd name="T22" fmla="*/ 1641 w 1806"/>
                <a:gd name="T23" fmla="*/ 452 h 1733"/>
                <a:gd name="T24" fmla="*/ 1774 w 1806"/>
                <a:gd name="T25" fmla="*/ 500 h 1733"/>
                <a:gd name="T26" fmla="*/ 1769 w 1806"/>
                <a:gd name="T27" fmla="*/ 586 h 1733"/>
                <a:gd name="T28" fmla="*/ 1774 w 1806"/>
                <a:gd name="T29" fmla="*/ 682 h 1733"/>
                <a:gd name="T30" fmla="*/ 1683 w 1806"/>
                <a:gd name="T31" fmla="*/ 786 h 1733"/>
                <a:gd name="T32" fmla="*/ 1587 w 1806"/>
                <a:gd name="T33" fmla="*/ 860 h 1733"/>
                <a:gd name="T34" fmla="*/ 1490 w 1806"/>
                <a:gd name="T35" fmla="*/ 926 h 1733"/>
                <a:gd name="T36" fmla="*/ 1378 w 1806"/>
                <a:gd name="T37" fmla="*/ 886 h 1733"/>
                <a:gd name="T38" fmla="*/ 1296 w 1806"/>
                <a:gd name="T39" fmla="*/ 848 h 1733"/>
                <a:gd name="T40" fmla="*/ 1227 w 1806"/>
                <a:gd name="T41" fmla="*/ 1088 h 1733"/>
                <a:gd name="T42" fmla="*/ 1325 w 1806"/>
                <a:gd name="T43" fmla="*/ 1152 h 1733"/>
                <a:gd name="T44" fmla="*/ 1367 w 1806"/>
                <a:gd name="T45" fmla="*/ 1220 h 1733"/>
                <a:gd name="T46" fmla="*/ 1369 w 1806"/>
                <a:gd name="T47" fmla="*/ 1332 h 1733"/>
                <a:gd name="T48" fmla="*/ 1397 w 1806"/>
                <a:gd name="T49" fmla="*/ 1378 h 1733"/>
                <a:gd name="T50" fmla="*/ 1225 w 1806"/>
                <a:gd name="T51" fmla="*/ 1378 h 1733"/>
                <a:gd name="T52" fmla="*/ 1123 w 1806"/>
                <a:gd name="T53" fmla="*/ 1348 h 1733"/>
                <a:gd name="T54" fmla="*/ 1045 w 1806"/>
                <a:gd name="T55" fmla="*/ 1276 h 1733"/>
                <a:gd name="T56" fmla="*/ 939 w 1806"/>
                <a:gd name="T57" fmla="*/ 1304 h 1733"/>
                <a:gd name="T58" fmla="*/ 875 w 1806"/>
                <a:gd name="T59" fmla="*/ 1452 h 1733"/>
                <a:gd name="T60" fmla="*/ 822 w 1806"/>
                <a:gd name="T61" fmla="*/ 1630 h 1733"/>
                <a:gd name="T62" fmla="*/ 739 w 1806"/>
                <a:gd name="T63" fmla="*/ 1690 h 1733"/>
                <a:gd name="T64" fmla="*/ 613 w 1806"/>
                <a:gd name="T65" fmla="*/ 1730 h 1733"/>
                <a:gd name="T66" fmla="*/ 515 w 1806"/>
                <a:gd name="T67" fmla="*/ 1524 h 1733"/>
                <a:gd name="T68" fmla="*/ 407 w 1806"/>
                <a:gd name="T69" fmla="*/ 1330 h 1733"/>
                <a:gd name="T70" fmla="*/ 347 w 1806"/>
                <a:gd name="T71" fmla="*/ 1212 h 1733"/>
                <a:gd name="T72" fmla="*/ 291 w 1806"/>
                <a:gd name="T73" fmla="*/ 1130 h 1733"/>
                <a:gd name="T74" fmla="*/ 209 w 1806"/>
                <a:gd name="T75" fmla="*/ 1192 h 1733"/>
                <a:gd name="T76" fmla="*/ 237 w 1806"/>
                <a:gd name="T77" fmla="*/ 848 h 1733"/>
                <a:gd name="T78" fmla="*/ 145 w 1806"/>
                <a:gd name="T79" fmla="*/ 652 h 1733"/>
                <a:gd name="T80" fmla="*/ 157 w 1806"/>
                <a:gd name="T81" fmla="*/ 484 h 1733"/>
                <a:gd name="T82" fmla="*/ 62 w 1806"/>
                <a:gd name="T83" fmla="*/ 310 h 1733"/>
                <a:gd name="T84" fmla="*/ 16 w 1806"/>
                <a:gd name="T85" fmla="*/ 188 h 1733"/>
                <a:gd name="T86" fmla="*/ 61 w 1806"/>
                <a:gd name="T87" fmla="*/ 134 h 1733"/>
                <a:gd name="T88" fmla="*/ 58 w 1806"/>
                <a:gd name="T89" fmla="*/ 22 h 1733"/>
                <a:gd name="T90" fmla="*/ 215 w 1806"/>
                <a:gd name="T91" fmla="*/ 86 h 1733"/>
                <a:gd name="T92" fmla="*/ 251 w 1806"/>
                <a:gd name="T93" fmla="*/ 168 h 1733"/>
                <a:gd name="T94" fmla="*/ 319 w 1806"/>
                <a:gd name="T95" fmla="*/ 244 h 1733"/>
                <a:gd name="T96" fmla="*/ 409 w 1806"/>
                <a:gd name="T97" fmla="*/ 274 h 1733"/>
                <a:gd name="T98" fmla="*/ 477 w 1806"/>
                <a:gd name="T99" fmla="*/ 370 h 1733"/>
                <a:gd name="T100" fmla="*/ 525 w 1806"/>
                <a:gd name="T101" fmla="*/ 338 h 1733"/>
                <a:gd name="T102" fmla="*/ 593 w 1806"/>
                <a:gd name="T103" fmla="*/ 348 h 1733"/>
                <a:gd name="T104" fmla="*/ 651 w 1806"/>
                <a:gd name="T105" fmla="*/ 234 h 1733"/>
                <a:gd name="T106" fmla="*/ 713 w 1806"/>
                <a:gd name="T107" fmla="*/ 192 h 1733"/>
                <a:gd name="T108" fmla="*/ 775 w 1806"/>
                <a:gd name="T109" fmla="*/ 238 h 1733"/>
                <a:gd name="T110" fmla="*/ 707 w 1806"/>
                <a:gd name="T111" fmla="*/ 162 h 17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806" h="1733">
                  <a:moveTo>
                    <a:pt x="707" y="162"/>
                  </a:moveTo>
                  <a:cubicBezTo>
                    <a:pt x="755" y="194"/>
                    <a:pt x="753" y="221"/>
                    <a:pt x="781" y="262"/>
                  </a:cubicBezTo>
                  <a:cubicBezTo>
                    <a:pt x="795" y="278"/>
                    <a:pt x="783" y="272"/>
                    <a:pt x="793" y="266"/>
                  </a:cubicBezTo>
                  <a:cubicBezTo>
                    <a:pt x="799" y="260"/>
                    <a:pt x="813" y="234"/>
                    <a:pt x="819" y="226"/>
                  </a:cubicBezTo>
                  <a:cubicBezTo>
                    <a:pt x="825" y="217"/>
                    <a:pt x="824" y="231"/>
                    <a:pt x="827" y="216"/>
                  </a:cubicBezTo>
                  <a:cubicBezTo>
                    <a:pt x="831" y="213"/>
                    <a:pt x="840" y="218"/>
                    <a:pt x="841" y="210"/>
                  </a:cubicBezTo>
                  <a:cubicBezTo>
                    <a:pt x="842" y="202"/>
                    <a:pt x="835" y="180"/>
                    <a:pt x="831" y="166"/>
                  </a:cubicBezTo>
                  <a:cubicBezTo>
                    <a:pt x="829" y="152"/>
                    <a:pt x="816" y="142"/>
                    <a:pt x="817" y="128"/>
                  </a:cubicBezTo>
                  <a:cubicBezTo>
                    <a:pt x="818" y="115"/>
                    <a:pt x="828" y="95"/>
                    <a:pt x="836" y="86"/>
                  </a:cubicBezTo>
                  <a:cubicBezTo>
                    <a:pt x="846" y="76"/>
                    <a:pt x="854" y="75"/>
                    <a:pt x="866" y="72"/>
                  </a:cubicBezTo>
                  <a:cubicBezTo>
                    <a:pt x="878" y="69"/>
                    <a:pt x="895" y="68"/>
                    <a:pt x="908" y="66"/>
                  </a:cubicBezTo>
                  <a:cubicBezTo>
                    <a:pt x="924" y="68"/>
                    <a:pt x="933" y="51"/>
                    <a:pt x="946" y="60"/>
                  </a:cubicBezTo>
                  <a:cubicBezTo>
                    <a:pt x="955" y="63"/>
                    <a:pt x="964" y="79"/>
                    <a:pt x="967" y="90"/>
                  </a:cubicBezTo>
                  <a:cubicBezTo>
                    <a:pt x="970" y="101"/>
                    <a:pt x="965" y="116"/>
                    <a:pt x="967" y="128"/>
                  </a:cubicBezTo>
                  <a:cubicBezTo>
                    <a:pt x="969" y="140"/>
                    <a:pt x="975" y="154"/>
                    <a:pt x="979" y="160"/>
                  </a:cubicBezTo>
                  <a:cubicBezTo>
                    <a:pt x="983" y="173"/>
                    <a:pt x="974" y="163"/>
                    <a:pt x="991" y="166"/>
                  </a:cubicBezTo>
                  <a:cubicBezTo>
                    <a:pt x="996" y="166"/>
                    <a:pt x="1003" y="163"/>
                    <a:pt x="1012" y="162"/>
                  </a:cubicBezTo>
                  <a:cubicBezTo>
                    <a:pt x="1021" y="161"/>
                    <a:pt x="1036" y="157"/>
                    <a:pt x="1048" y="158"/>
                  </a:cubicBezTo>
                  <a:cubicBezTo>
                    <a:pt x="1060" y="159"/>
                    <a:pt x="1073" y="161"/>
                    <a:pt x="1084" y="170"/>
                  </a:cubicBezTo>
                  <a:cubicBezTo>
                    <a:pt x="1093" y="181"/>
                    <a:pt x="1105" y="196"/>
                    <a:pt x="1113" y="210"/>
                  </a:cubicBezTo>
                  <a:cubicBezTo>
                    <a:pt x="1121" y="224"/>
                    <a:pt x="1130" y="238"/>
                    <a:pt x="1135" y="254"/>
                  </a:cubicBezTo>
                  <a:cubicBezTo>
                    <a:pt x="1142" y="269"/>
                    <a:pt x="1136" y="292"/>
                    <a:pt x="1142" y="308"/>
                  </a:cubicBezTo>
                  <a:cubicBezTo>
                    <a:pt x="1148" y="324"/>
                    <a:pt x="1164" y="342"/>
                    <a:pt x="1172" y="352"/>
                  </a:cubicBezTo>
                  <a:cubicBezTo>
                    <a:pt x="1180" y="362"/>
                    <a:pt x="1179" y="361"/>
                    <a:pt x="1189" y="370"/>
                  </a:cubicBezTo>
                  <a:cubicBezTo>
                    <a:pt x="1217" y="412"/>
                    <a:pt x="1208" y="416"/>
                    <a:pt x="1230" y="408"/>
                  </a:cubicBezTo>
                  <a:cubicBezTo>
                    <a:pt x="1241" y="414"/>
                    <a:pt x="1244" y="408"/>
                    <a:pt x="1253" y="406"/>
                  </a:cubicBezTo>
                  <a:cubicBezTo>
                    <a:pt x="1262" y="404"/>
                    <a:pt x="1276" y="398"/>
                    <a:pt x="1286" y="396"/>
                  </a:cubicBezTo>
                  <a:cubicBezTo>
                    <a:pt x="1296" y="394"/>
                    <a:pt x="1308" y="398"/>
                    <a:pt x="1315" y="394"/>
                  </a:cubicBezTo>
                  <a:cubicBezTo>
                    <a:pt x="1326" y="392"/>
                    <a:pt x="1318" y="374"/>
                    <a:pt x="1328" y="370"/>
                  </a:cubicBezTo>
                  <a:cubicBezTo>
                    <a:pt x="1338" y="366"/>
                    <a:pt x="1357" y="366"/>
                    <a:pt x="1374" y="370"/>
                  </a:cubicBezTo>
                  <a:cubicBezTo>
                    <a:pt x="1391" y="374"/>
                    <a:pt x="1414" y="391"/>
                    <a:pt x="1428" y="396"/>
                  </a:cubicBezTo>
                  <a:cubicBezTo>
                    <a:pt x="1442" y="401"/>
                    <a:pt x="1443" y="396"/>
                    <a:pt x="1458" y="400"/>
                  </a:cubicBezTo>
                  <a:cubicBezTo>
                    <a:pt x="1480" y="410"/>
                    <a:pt x="1501" y="414"/>
                    <a:pt x="1520" y="422"/>
                  </a:cubicBezTo>
                  <a:cubicBezTo>
                    <a:pt x="1539" y="430"/>
                    <a:pt x="1553" y="420"/>
                    <a:pt x="1568" y="424"/>
                  </a:cubicBezTo>
                  <a:cubicBezTo>
                    <a:pt x="1583" y="428"/>
                    <a:pt x="1596" y="441"/>
                    <a:pt x="1608" y="446"/>
                  </a:cubicBezTo>
                  <a:cubicBezTo>
                    <a:pt x="1618" y="451"/>
                    <a:pt x="1632" y="450"/>
                    <a:pt x="1641" y="452"/>
                  </a:cubicBezTo>
                  <a:cubicBezTo>
                    <a:pt x="1650" y="454"/>
                    <a:pt x="1650" y="455"/>
                    <a:pt x="1660" y="458"/>
                  </a:cubicBezTo>
                  <a:cubicBezTo>
                    <a:pt x="1670" y="461"/>
                    <a:pt x="1683" y="463"/>
                    <a:pt x="1702" y="470"/>
                  </a:cubicBezTo>
                  <a:cubicBezTo>
                    <a:pt x="1746" y="496"/>
                    <a:pt x="1774" y="500"/>
                    <a:pt x="1774" y="500"/>
                  </a:cubicBezTo>
                  <a:cubicBezTo>
                    <a:pt x="1788" y="512"/>
                    <a:pt x="1802" y="520"/>
                    <a:pt x="1803" y="530"/>
                  </a:cubicBezTo>
                  <a:cubicBezTo>
                    <a:pt x="1804" y="540"/>
                    <a:pt x="1787" y="551"/>
                    <a:pt x="1781" y="560"/>
                  </a:cubicBezTo>
                  <a:cubicBezTo>
                    <a:pt x="1775" y="569"/>
                    <a:pt x="1766" y="575"/>
                    <a:pt x="1769" y="586"/>
                  </a:cubicBezTo>
                  <a:cubicBezTo>
                    <a:pt x="1772" y="597"/>
                    <a:pt x="1796" y="610"/>
                    <a:pt x="1801" y="624"/>
                  </a:cubicBezTo>
                  <a:cubicBezTo>
                    <a:pt x="1806" y="638"/>
                    <a:pt x="1801" y="658"/>
                    <a:pt x="1797" y="668"/>
                  </a:cubicBezTo>
                  <a:cubicBezTo>
                    <a:pt x="1792" y="677"/>
                    <a:pt x="1783" y="674"/>
                    <a:pt x="1774" y="682"/>
                  </a:cubicBezTo>
                  <a:cubicBezTo>
                    <a:pt x="1765" y="690"/>
                    <a:pt x="1754" y="703"/>
                    <a:pt x="1743" y="714"/>
                  </a:cubicBezTo>
                  <a:cubicBezTo>
                    <a:pt x="1737" y="740"/>
                    <a:pt x="1738" y="746"/>
                    <a:pt x="1710" y="746"/>
                  </a:cubicBezTo>
                  <a:cubicBezTo>
                    <a:pt x="1688" y="762"/>
                    <a:pt x="1683" y="786"/>
                    <a:pt x="1683" y="786"/>
                  </a:cubicBezTo>
                  <a:cubicBezTo>
                    <a:pt x="1671" y="797"/>
                    <a:pt x="1663" y="802"/>
                    <a:pt x="1650" y="808"/>
                  </a:cubicBezTo>
                  <a:cubicBezTo>
                    <a:pt x="1637" y="814"/>
                    <a:pt x="1613" y="813"/>
                    <a:pt x="1603" y="822"/>
                  </a:cubicBezTo>
                  <a:cubicBezTo>
                    <a:pt x="1585" y="835"/>
                    <a:pt x="1597" y="845"/>
                    <a:pt x="1587" y="860"/>
                  </a:cubicBezTo>
                  <a:cubicBezTo>
                    <a:pt x="1580" y="869"/>
                    <a:pt x="1570" y="865"/>
                    <a:pt x="1559" y="874"/>
                  </a:cubicBezTo>
                  <a:cubicBezTo>
                    <a:pt x="1548" y="883"/>
                    <a:pt x="1532" y="905"/>
                    <a:pt x="1521" y="914"/>
                  </a:cubicBezTo>
                  <a:cubicBezTo>
                    <a:pt x="1506" y="922"/>
                    <a:pt x="1499" y="927"/>
                    <a:pt x="1490" y="926"/>
                  </a:cubicBezTo>
                  <a:cubicBezTo>
                    <a:pt x="1481" y="925"/>
                    <a:pt x="1473" y="917"/>
                    <a:pt x="1466" y="910"/>
                  </a:cubicBezTo>
                  <a:cubicBezTo>
                    <a:pt x="1460" y="905"/>
                    <a:pt x="1452" y="887"/>
                    <a:pt x="1446" y="882"/>
                  </a:cubicBezTo>
                  <a:cubicBezTo>
                    <a:pt x="1430" y="874"/>
                    <a:pt x="1396" y="886"/>
                    <a:pt x="1378" y="886"/>
                  </a:cubicBezTo>
                  <a:cubicBezTo>
                    <a:pt x="1360" y="886"/>
                    <a:pt x="1349" y="884"/>
                    <a:pt x="1338" y="880"/>
                  </a:cubicBezTo>
                  <a:cubicBezTo>
                    <a:pt x="1327" y="877"/>
                    <a:pt x="1317" y="869"/>
                    <a:pt x="1310" y="864"/>
                  </a:cubicBezTo>
                  <a:cubicBezTo>
                    <a:pt x="1303" y="859"/>
                    <a:pt x="1301" y="842"/>
                    <a:pt x="1296" y="848"/>
                  </a:cubicBezTo>
                  <a:cubicBezTo>
                    <a:pt x="1283" y="854"/>
                    <a:pt x="1282" y="885"/>
                    <a:pt x="1279" y="898"/>
                  </a:cubicBezTo>
                  <a:cubicBezTo>
                    <a:pt x="1269" y="934"/>
                    <a:pt x="1264" y="996"/>
                    <a:pt x="1231" y="1018"/>
                  </a:cubicBezTo>
                  <a:cubicBezTo>
                    <a:pt x="1226" y="1034"/>
                    <a:pt x="1211" y="1062"/>
                    <a:pt x="1227" y="1088"/>
                  </a:cubicBezTo>
                  <a:cubicBezTo>
                    <a:pt x="1231" y="1100"/>
                    <a:pt x="1241" y="1092"/>
                    <a:pt x="1255" y="1094"/>
                  </a:cubicBezTo>
                  <a:cubicBezTo>
                    <a:pt x="1269" y="1097"/>
                    <a:pt x="1297" y="1098"/>
                    <a:pt x="1309" y="1108"/>
                  </a:cubicBezTo>
                  <a:cubicBezTo>
                    <a:pt x="1319" y="1158"/>
                    <a:pt x="1313" y="1111"/>
                    <a:pt x="1325" y="1152"/>
                  </a:cubicBezTo>
                  <a:cubicBezTo>
                    <a:pt x="1329" y="1164"/>
                    <a:pt x="1339" y="1186"/>
                    <a:pt x="1339" y="1186"/>
                  </a:cubicBezTo>
                  <a:cubicBezTo>
                    <a:pt x="1341" y="1196"/>
                    <a:pt x="1363" y="1180"/>
                    <a:pt x="1367" y="1206"/>
                  </a:cubicBezTo>
                  <a:cubicBezTo>
                    <a:pt x="1372" y="1212"/>
                    <a:pt x="1370" y="1216"/>
                    <a:pt x="1367" y="1220"/>
                  </a:cubicBezTo>
                  <a:cubicBezTo>
                    <a:pt x="1364" y="1224"/>
                    <a:pt x="1357" y="1218"/>
                    <a:pt x="1351" y="1228"/>
                  </a:cubicBezTo>
                  <a:cubicBezTo>
                    <a:pt x="1345" y="1238"/>
                    <a:pt x="1326" y="1261"/>
                    <a:pt x="1329" y="1278"/>
                  </a:cubicBezTo>
                  <a:cubicBezTo>
                    <a:pt x="1332" y="1295"/>
                    <a:pt x="1358" y="1321"/>
                    <a:pt x="1369" y="1332"/>
                  </a:cubicBezTo>
                  <a:cubicBezTo>
                    <a:pt x="1379" y="1343"/>
                    <a:pt x="1391" y="1338"/>
                    <a:pt x="1397" y="1342"/>
                  </a:cubicBezTo>
                  <a:cubicBezTo>
                    <a:pt x="1403" y="1346"/>
                    <a:pt x="1405" y="1352"/>
                    <a:pt x="1405" y="1358"/>
                  </a:cubicBezTo>
                  <a:cubicBezTo>
                    <a:pt x="1405" y="1364"/>
                    <a:pt x="1406" y="1369"/>
                    <a:pt x="1397" y="1378"/>
                  </a:cubicBezTo>
                  <a:cubicBezTo>
                    <a:pt x="1388" y="1387"/>
                    <a:pt x="1370" y="1409"/>
                    <a:pt x="1349" y="1414"/>
                  </a:cubicBezTo>
                  <a:cubicBezTo>
                    <a:pt x="1328" y="1417"/>
                    <a:pt x="1291" y="1410"/>
                    <a:pt x="1269" y="1406"/>
                  </a:cubicBezTo>
                  <a:cubicBezTo>
                    <a:pt x="1248" y="1400"/>
                    <a:pt x="1235" y="1387"/>
                    <a:pt x="1225" y="1378"/>
                  </a:cubicBezTo>
                  <a:cubicBezTo>
                    <a:pt x="1212" y="1368"/>
                    <a:pt x="1226" y="1359"/>
                    <a:pt x="1209" y="1354"/>
                  </a:cubicBezTo>
                  <a:cubicBezTo>
                    <a:pt x="1196" y="1351"/>
                    <a:pt x="1159" y="1361"/>
                    <a:pt x="1145" y="1360"/>
                  </a:cubicBezTo>
                  <a:cubicBezTo>
                    <a:pt x="1131" y="1359"/>
                    <a:pt x="1131" y="1351"/>
                    <a:pt x="1123" y="1348"/>
                  </a:cubicBezTo>
                  <a:cubicBezTo>
                    <a:pt x="1117" y="1343"/>
                    <a:pt x="1101" y="1352"/>
                    <a:pt x="1095" y="1344"/>
                  </a:cubicBezTo>
                  <a:cubicBezTo>
                    <a:pt x="1089" y="1336"/>
                    <a:pt x="1095" y="1311"/>
                    <a:pt x="1087" y="1300"/>
                  </a:cubicBezTo>
                  <a:cubicBezTo>
                    <a:pt x="1075" y="1290"/>
                    <a:pt x="1058" y="1285"/>
                    <a:pt x="1045" y="1276"/>
                  </a:cubicBezTo>
                  <a:cubicBezTo>
                    <a:pt x="1033" y="1272"/>
                    <a:pt x="1024" y="1269"/>
                    <a:pt x="1015" y="1270"/>
                  </a:cubicBezTo>
                  <a:cubicBezTo>
                    <a:pt x="1007" y="1273"/>
                    <a:pt x="1008" y="1290"/>
                    <a:pt x="995" y="1296"/>
                  </a:cubicBezTo>
                  <a:cubicBezTo>
                    <a:pt x="981" y="1301"/>
                    <a:pt x="939" y="1304"/>
                    <a:pt x="939" y="1304"/>
                  </a:cubicBezTo>
                  <a:cubicBezTo>
                    <a:pt x="905" y="1348"/>
                    <a:pt x="937" y="1329"/>
                    <a:pt x="919" y="1366"/>
                  </a:cubicBezTo>
                  <a:cubicBezTo>
                    <a:pt x="913" y="1388"/>
                    <a:pt x="922" y="1427"/>
                    <a:pt x="913" y="1444"/>
                  </a:cubicBezTo>
                  <a:cubicBezTo>
                    <a:pt x="906" y="1458"/>
                    <a:pt x="886" y="1446"/>
                    <a:pt x="875" y="1452"/>
                  </a:cubicBezTo>
                  <a:cubicBezTo>
                    <a:pt x="866" y="1459"/>
                    <a:pt x="851" y="1474"/>
                    <a:pt x="847" y="1482"/>
                  </a:cubicBezTo>
                  <a:cubicBezTo>
                    <a:pt x="838" y="1492"/>
                    <a:pt x="827" y="1489"/>
                    <a:pt x="823" y="1514"/>
                  </a:cubicBezTo>
                  <a:cubicBezTo>
                    <a:pt x="809" y="1557"/>
                    <a:pt x="798" y="1562"/>
                    <a:pt x="822" y="1630"/>
                  </a:cubicBezTo>
                  <a:cubicBezTo>
                    <a:pt x="816" y="1654"/>
                    <a:pt x="795" y="1633"/>
                    <a:pt x="789" y="1640"/>
                  </a:cubicBezTo>
                  <a:cubicBezTo>
                    <a:pt x="783" y="1647"/>
                    <a:pt x="793" y="1666"/>
                    <a:pt x="785" y="1674"/>
                  </a:cubicBezTo>
                  <a:cubicBezTo>
                    <a:pt x="777" y="1682"/>
                    <a:pt x="751" y="1685"/>
                    <a:pt x="739" y="1690"/>
                  </a:cubicBezTo>
                  <a:cubicBezTo>
                    <a:pt x="727" y="1693"/>
                    <a:pt x="734" y="1705"/>
                    <a:pt x="711" y="1704"/>
                  </a:cubicBezTo>
                  <a:cubicBezTo>
                    <a:pt x="699" y="1706"/>
                    <a:pt x="681" y="1698"/>
                    <a:pt x="665" y="1702"/>
                  </a:cubicBezTo>
                  <a:cubicBezTo>
                    <a:pt x="649" y="1706"/>
                    <a:pt x="624" y="1733"/>
                    <a:pt x="613" y="1730"/>
                  </a:cubicBezTo>
                  <a:cubicBezTo>
                    <a:pt x="602" y="1727"/>
                    <a:pt x="608" y="1703"/>
                    <a:pt x="601" y="1684"/>
                  </a:cubicBezTo>
                  <a:cubicBezTo>
                    <a:pt x="585" y="1678"/>
                    <a:pt x="576" y="1633"/>
                    <a:pt x="569" y="1618"/>
                  </a:cubicBezTo>
                  <a:cubicBezTo>
                    <a:pt x="539" y="1557"/>
                    <a:pt x="551" y="1552"/>
                    <a:pt x="515" y="1524"/>
                  </a:cubicBezTo>
                  <a:cubicBezTo>
                    <a:pt x="481" y="1482"/>
                    <a:pt x="472" y="1409"/>
                    <a:pt x="467" y="1404"/>
                  </a:cubicBezTo>
                  <a:cubicBezTo>
                    <a:pt x="452" y="1389"/>
                    <a:pt x="461" y="1350"/>
                    <a:pt x="443" y="1338"/>
                  </a:cubicBezTo>
                  <a:cubicBezTo>
                    <a:pt x="433" y="1328"/>
                    <a:pt x="418" y="1328"/>
                    <a:pt x="407" y="1330"/>
                  </a:cubicBezTo>
                  <a:cubicBezTo>
                    <a:pt x="396" y="1332"/>
                    <a:pt x="385" y="1350"/>
                    <a:pt x="377" y="1352"/>
                  </a:cubicBezTo>
                  <a:cubicBezTo>
                    <a:pt x="369" y="1354"/>
                    <a:pt x="366" y="1363"/>
                    <a:pt x="361" y="1340"/>
                  </a:cubicBezTo>
                  <a:cubicBezTo>
                    <a:pt x="356" y="1317"/>
                    <a:pt x="354" y="1237"/>
                    <a:pt x="347" y="1212"/>
                  </a:cubicBezTo>
                  <a:cubicBezTo>
                    <a:pt x="342" y="1182"/>
                    <a:pt x="321" y="1220"/>
                    <a:pt x="319" y="1192"/>
                  </a:cubicBezTo>
                  <a:cubicBezTo>
                    <a:pt x="314" y="1181"/>
                    <a:pt x="324" y="1158"/>
                    <a:pt x="319" y="1148"/>
                  </a:cubicBezTo>
                  <a:cubicBezTo>
                    <a:pt x="314" y="1138"/>
                    <a:pt x="300" y="1130"/>
                    <a:pt x="291" y="1130"/>
                  </a:cubicBezTo>
                  <a:cubicBezTo>
                    <a:pt x="282" y="1120"/>
                    <a:pt x="272" y="1139"/>
                    <a:pt x="264" y="1146"/>
                  </a:cubicBezTo>
                  <a:cubicBezTo>
                    <a:pt x="256" y="1153"/>
                    <a:pt x="254" y="1166"/>
                    <a:pt x="245" y="1174"/>
                  </a:cubicBezTo>
                  <a:cubicBezTo>
                    <a:pt x="235" y="1186"/>
                    <a:pt x="217" y="1207"/>
                    <a:pt x="209" y="1192"/>
                  </a:cubicBezTo>
                  <a:cubicBezTo>
                    <a:pt x="201" y="1177"/>
                    <a:pt x="196" y="1130"/>
                    <a:pt x="199" y="1084"/>
                  </a:cubicBezTo>
                  <a:cubicBezTo>
                    <a:pt x="189" y="1025"/>
                    <a:pt x="210" y="972"/>
                    <a:pt x="229" y="916"/>
                  </a:cubicBezTo>
                  <a:cubicBezTo>
                    <a:pt x="234" y="879"/>
                    <a:pt x="245" y="886"/>
                    <a:pt x="237" y="848"/>
                  </a:cubicBezTo>
                  <a:cubicBezTo>
                    <a:pt x="229" y="819"/>
                    <a:pt x="195" y="773"/>
                    <a:pt x="181" y="744"/>
                  </a:cubicBezTo>
                  <a:cubicBezTo>
                    <a:pt x="166" y="715"/>
                    <a:pt x="157" y="691"/>
                    <a:pt x="151" y="676"/>
                  </a:cubicBezTo>
                  <a:cubicBezTo>
                    <a:pt x="145" y="661"/>
                    <a:pt x="137" y="672"/>
                    <a:pt x="145" y="652"/>
                  </a:cubicBezTo>
                  <a:cubicBezTo>
                    <a:pt x="153" y="632"/>
                    <a:pt x="192" y="578"/>
                    <a:pt x="199" y="556"/>
                  </a:cubicBezTo>
                  <a:cubicBezTo>
                    <a:pt x="197" y="540"/>
                    <a:pt x="193" y="534"/>
                    <a:pt x="185" y="520"/>
                  </a:cubicBezTo>
                  <a:cubicBezTo>
                    <a:pt x="178" y="508"/>
                    <a:pt x="169" y="492"/>
                    <a:pt x="157" y="484"/>
                  </a:cubicBezTo>
                  <a:cubicBezTo>
                    <a:pt x="143" y="475"/>
                    <a:pt x="150" y="448"/>
                    <a:pt x="139" y="430"/>
                  </a:cubicBezTo>
                  <a:cubicBezTo>
                    <a:pt x="128" y="413"/>
                    <a:pt x="117" y="388"/>
                    <a:pt x="113" y="368"/>
                  </a:cubicBezTo>
                  <a:cubicBezTo>
                    <a:pt x="112" y="363"/>
                    <a:pt x="67" y="320"/>
                    <a:pt x="62" y="310"/>
                  </a:cubicBezTo>
                  <a:cubicBezTo>
                    <a:pt x="55" y="292"/>
                    <a:pt x="22" y="303"/>
                    <a:pt x="13" y="288"/>
                  </a:cubicBezTo>
                  <a:cubicBezTo>
                    <a:pt x="4" y="273"/>
                    <a:pt x="6" y="237"/>
                    <a:pt x="7" y="220"/>
                  </a:cubicBezTo>
                  <a:cubicBezTo>
                    <a:pt x="0" y="201"/>
                    <a:pt x="10" y="195"/>
                    <a:pt x="16" y="188"/>
                  </a:cubicBezTo>
                  <a:cubicBezTo>
                    <a:pt x="22" y="181"/>
                    <a:pt x="37" y="187"/>
                    <a:pt x="41" y="180"/>
                  </a:cubicBezTo>
                  <a:cubicBezTo>
                    <a:pt x="46" y="161"/>
                    <a:pt x="38" y="167"/>
                    <a:pt x="43" y="144"/>
                  </a:cubicBezTo>
                  <a:cubicBezTo>
                    <a:pt x="46" y="136"/>
                    <a:pt x="62" y="146"/>
                    <a:pt x="61" y="134"/>
                  </a:cubicBezTo>
                  <a:cubicBezTo>
                    <a:pt x="60" y="122"/>
                    <a:pt x="42" y="87"/>
                    <a:pt x="39" y="70"/>
                  </a:cubicBezTo>
                  <a:cubicBezTo>
                    <a:pt x="36" y="53"/>
                    <a:pt x="42" y="42"/>
                    <a:pt x="45" y="34"/>
                  </a:cubicBezTo>
                  <a:cubicBezTo>
                    <a:pt x="48" y="26"/>
                    <a:pt x="37" y="22"/>
                    <a:pt x="58" y="22"/>
                  </a:cubicBezTo>
                  <a:cubicBezTo>
                    <a:pt x="182" y="0"/>
                    <a:pt x="142" y="27"/>
                    <a:pt x="174" y="32"/>
                  </a:cubicBezTo>
                  <a:cubicBezTo>
                    <a:pt x="198" y="39"/>
                    <a:pt x="188" y="71"/>
                    <a:pt x="195" y="80"/>
                  </a:cubicBezTo>
                  <a:cubicBezTo>
                    <a:pt x="202" y="89"/>
                    <a:pt x="209" y="83"/>
                    <a:pt x="215" y="86"/>
                  </a:cubicBezTo>
                  <a:cubicBezTo>
                    <a:pt x="221" y="89"/>
                    <a:pt x="228" y="87"/>
                    <a:pt x="231" y="96"/>
                  </a:cubicBezTo>
                  <a:cubicBezTo>
                    <a:pt x="235" y="105"/>
                    <a:pt x="226" y="109"/>
                    <a:pt x="233" y="142"/>
                  </a:cubicBezTo>
                  <a:cubicBezTo>
                    <a:pt x="236" y="154"/>
                    <a:pt x="248" y="158"/>
                    <a:pt x="251" y="168"/>
                  </a:cubicBezTo>
                  <a:cubicBezTo>
                    <a:pt x="254" y="178"/>
                    <a:pt x="246" y="192"/>
                    <a:pt x="249" y="200"/>
                  </a:cubicBezTo>
                  <a:cubicBezTo>
                    <a:pt x="252" y="208"/>
                    <a:pt x="256" y="211"/>
                    <a:pt x="268" y="218"/>
                  </a:cubicBezTo>
                  <a:cubicBezTo>
                    <a:pt x="280" y="225"/>
                    <a:pt x="310" y="237"/>
                    <a:pt x="319" y="244"/>
                  </a:cubicBezTo>
                  <a:cubicBezTo>
                    <a:pt x="332" y="249"/>
                    <a:pt x="314" y="252"/>
                    <a:pt x="320" y="260"/>
                  </a:cubicBezTo>
                  <a:cubicBezTo>
                    <a:pt x="326" y="268"/>
                    <a:pt x="342" y="290"/>
                    <a:pt x="357" y="292"/>
                  </a:cubicBezTo>
                  <a:cubicBezTo>
                    <a:pt x="372" y="294"/>
                    <a:pt x="393" y="268"/>
                    <a:pt x="409" y="274"/>
                  </a:cubicBezTo>
                  <a:cubicBezTo>
                    <a:pt x="425" y="280"/>
                    <a:pt x="440" y="319"/>
                    <a:pt x="453" y="328"/>
                  </a:cubicBezTo>
                  <a:cubicBezTo>
                    <a:pt x="465" y="338"/>
                    <a:pt x="455" y="326"/>
                    <a:pt x="487" y="326"/>
                  </a:cubicBezTo>
                  <a:cubicBezTo>
                    <a:pt x="491" y="333"/>
                    <a:pt x="476" y="362"/>
                    <a:pt x="477" y="370"/>
                  </a:cubicBezTo>
                  <a:cubicBezTo>
                    <a:pt x="478" y="378"/>
                    <a:pt x="489" y="376"/>
                    <a:pt x="495" y="376"/>
                  </a:cubicBezTo>
                  <a:cubicBezTo>
                    <a:pt x="501" y="376"/>
                    <a:pt x="506" y="378"/>
                    <a:pt x="511" y="372"/>
                  </a:cubicBezTo>
                  <a:cubicBezTo>
                    <a:pt x="516" y="366"/>
                    <a:pt x="516" y="343"/>
                    <a:pt x="525" y="338"/>
                  </a:cubicBezTo>
                  <a:cubicBezTo>
                    <a:pt x="534" y="333"/>
                    <a:pt x="555" y="339"/>
                    <a:pt x="564" y="340"/>
                  </a:cubicBezTo>
                  <a:cubicBezTo>
                    <a:pt x="573" y="341"/>
                    <a:pt x="577" y="341"/>
                    <a:pt x="582" y="342"/>
                  </a:cubicBezTo>
                  <a:cubicBezTo>
                    <a:pt x="587" y="343"/>
                    <a:pt x="587" y="351"/>
                    <a:pt x="593" y="348"/>
                  </a:cubicBezTo>
                  <a:cubicBezTo>
                    <a:pt x="599" y="345"/>
                    <a:pt x="615" y="338"/>
                    <a:pt x="621" y="322"/>
                  </a:cubicBezTo>
                  <a:cubicBezTo>
                    <a:pt x="630" y="308"/>
                    <a:pt x="619" y="271"/>
                    <a:pt x="627" y="254"/>
                  </a:cubicBezTo>
                  <a:cubicBezTo>
                    <a:pt x="632" y="239"/>
                    <a:pt x="644" y="240"/>
                    <a:pt x="651" y="234"/>
                  </a:cubicBezTo>
                  <a:cubicBezTo>
                    <a:pt x="658" y="228"/>
                    <a:pt x="660" y="224"/>
                    <a:pt x="667" y="220"/>
                  </a:cubicBezTo>
                  <a:cubicBezTo>
                    <a:pt x="674" y="216"/>
                    <a:pt x="687" y="213"/>
                    <a:pt x="695" y="208"/>
                  </a:cubicBezTo>
                  <a:cubicBezTo>
                    <a:pt x="701" y="202"/>
                    <a:pt x="706" y="198"/>
                    <a:pt x="713" y="192"/>
                  </a:cubicBezTo>
                  <a:cubicBezTo>
                    <a:pt x="717" y="185"/>
                    <a:pt x="706" y="153"/>
                    <a:pt x="717" y="164"/>
                  </a:cubicBezTo>
                  <a:cubicBezTo>
                    <a:pt x="734" y="190"/>
                    <a:pt x="767" y="228"/>
                    <a:pt x="781" y="256"/>
                  </a:cubicBezTo>
                  <a:cubicBezTo>
                    <a:pt x="784" y="262"/>
                    <a:pt x="778" y="243"/>
                    <a:pt x="775" y="238"/>
                  </a:cubicBezTo>
                  <a:cubicBezTo>
                    <a:pt x="770" y="229"/>
                    <a:pt x="761" y="218"/>
                    <a:pt x="755" y="210"/>
                  </a:cubicBezTo>
                  <a:cubicBezTo>
                    <a:pt x="750" y="196"/>
                    <a:pt x="750" y="193"/>
                    <a:pt x="741" y="182"/>
                  </a:cubicBezTo>
                  <a:cubicBezTo>
                    <a:pt x="734" y="174"/>
                    <a:pt x="717" y="167"/>
                    <a:pt x="707" y="162"/>
                  </a:cubicBezTo>
                  <a:close/>
                </a:path>
              </a:pathLst>
            </a:custGeom>
            <a:solidFill>
              <a:srgbClr val="00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241" name="Text Box 25">
              <a:extLst>
                <a:ext uri="{FF2B5EF4-FFF2-40B4-BE49-F238E27FC236}">
                  <a16:creationId xmlns:a16="http://schemas.microsoft.com/office/drawing/2014/main" id="{6E21CDB1-7658-4EDC-ABAF-DD78D62CC77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1728"/>
              <a:ext cx="1126" cy="288"/>
            </a:xfrm>
            <a:prstGeom prst="rect">
              <a:avLst/>
            </a:prstGeom>
            <a:solidFill>
              <a:srgbClr val="00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zh-CN" altLang="en-US" b="1" i="1" dirty="0">
                  <a:solidFill>
                    <a:schemeClr val="bg2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四             川</a:t>
              </a:r>
            </a:p>
          </p:txBody>
        </p:sp>
      </p:grpSp>
      <p:grpSp>
        <p:nvGrpSpPr>
          <p:cNvPr id="9242" name="Group 26">
            <a:extLst>
              <a:ext uri="{FF2B5EF4-FFF2-40B4-BE49-F238E27FC236}">
                <a16:creationId xmlns:a16="http://schemas.microsoft.com/office/drawing/2014/main" id="{7493F674-61EB-4645-8145-F85FA6E5D636}"/>
              </a:ext>
            </a:extLst>
          </p:cNvPr>
          <p:cNvGrpSpPr>
            <a:grpSpLocks/>
          </p:cNvGrpSpPr>
          <p:nvPr/>
        </p:nvGrpSpPr>
        <p:grpSpPr bwMode="auto">
          <a:xfrm>
            <a:off x="414338" y="2451100"/>
            <a:ext cx="2124075" cy="2878138"/>
            <a:chOff x="261" y="1544"/>
            <a:chExt cx="1338" cy="1813"/>
          </a:xfrm>
        </p:grpSpPr>
        <p:sp>
          <p:nvSpPr>
            <p:cNvPr id="9243" name="Freeform 27">
              <a:extLst>
                <a:ext uri="{FF2B5EF4-FFF2-40B4-BE49-F238E27FC236}">
                  <a16:creationId xmlns:a16="http://schemas.microsoft.com/office/drawing/2014/main" id="{AA44FFFC-77AA-43CF-8DAF-86A53887DE7D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" y="1544"/>
              <a:ext cx="1338" cy="1813"/>
            </a:xfrm>
            <a:custGeom>
              <a:avLst/>
              <a:gdLst>
                <a:gd name="T0" fmla="*/ 9 w 1338"/>
                <a:gd name="T1" fmla="*/ 4 h 1813"/>
                <a:gd name="T2" fmla="*/ 109 w 1338"/>
                <a:gd name="T3" fmla="*/ 48 h 1813"/>
                <a:gd name="T4" fmla="*/ 175 w 1338"/>
                <a:gd name="T5" fmla="*/ 64 h 1813"/>
                <a:gd name="T6" fmla="*/ 277 w 1338"/>
                <a:gd name="T7" fmla="*/ 156 h 1813"/>
                <a:gd name="T8" fmla="*/ 421 w 1338"/>
                <a:gd name="T9" fmla="*/ 208 h 1813"/>
                <a:gd name="T10" fmla="*/ 653 w 1338"/>
                <a:gd name="T11" fmla="*/ 268 h 1813"/>
                <a:gd name="T12" fmla="*/ 711 w 1338"/>
                <a:gd name="T13" fmla="*/ 332 h 1813"/>
                <a:gd name="T14" fmla="*/ 759 w 1338"/>
                <a:gd name="T15" fmla="*/ 382 h 1813"/>
                <a:gd name="T16" fmla="*/ 785 w 1338"/>
                <a:gd name="T17" fmla="*/ 464 h 1813"/>
                <a:gd name="T18" fmla="*/ 859 w 1338"/>
                <a:gd name="T19" fmla="*/ 506 h 1813"/>
                <a:gd name="T20" fmla="*/ 879 w 1338"/>
                <a:gd name="T21" fmla="*/ 492 h 1813"/>
                <a:gd name="T22" fmla="*/ 931 w 1338"/>
                <a:gd name="T23" fmla="*/ 472 h 1813"/>
                <a:gd name="T24" fmla="*/ 989 w 1338"/>
                <a:gd name="T25" fmla="*/ 488 h 1813"/>
                <a:gd name="T26" fmla="*/ 1031 w 1338"/>
                <a:gd name="T27" fmla="*/ 446 h 1813"/>
                <a:gd name="T28" fmla="*/ 1085 w 1338"/>
                <a:gd name="T29" fmla="*/ 404 h 1813"/>
                <a:gd name="T30" fmla="*/ 1109 w 1338"/>
                <a:gd name="T31" fmla="*/ 348 h 1813"/>
                <a:gd name="T32" fmla="*/ 1117 w 1338"/>
                <a:gd name="T33" fmla="*/ 328 h 1813"/>
                <a:gd name="T34" fmla="*/ 1175 w 1338"/>
                <a:gd name="T35" fmla="*/ 362 h 1813"/>
                <a:gd name="T36" fmla="*/ 1231 w 1338"/>
                <a:gd name="T37" fmla="*/ 460 h 1813"/>
                <a:gd name="T38" fmla="*/ 1273 w 1338"/>
                <a:gd name="T39" fmla="*/ 532 h 1813"/>
                <a:gd name="T40" fmla="*/ 1283 w 1338"/>
                <a:gd name="T41" fmla="*/ 564 h 1813"/>
                <a:gd name="T42" fmla="*/ 1301 w 1338"/>
                <a:gd name="T43" fmla="*/ 608 h 1813"/>
                <a:gd name="T44" fmla="*/ 1257 w 1338"/>
                <a:gd name="T45" fmla="*/ 670 h 1813"/>
                <a:gd name="T46" fmla="*/ 1269 w 1338"/>
                <a:gd name="T47" fmla="*/ 742 h 1813"/>
                <a:gd name="T48" fmla="*/ 1317 w 1338"/>
                <a:gd name="T49" fmla="*/ 836 h 1813"/>
                <a:gd name="T50" fmla="*/ 1325 w 1338"/>
                <a:gd name="T51" fmla="*/ 982 h 1813"/>
                <a:gd name="T52" fmla="*/ 1289 w 1338"/>
                <a:gd name="T53" fmla="*/ 1080 h 1813"/>
                <a:gd name="T54" fmla="*/ 1265 w 1338"/>
                <a:gd name="T55" fmla="*/ 1124 h 1813"/>
                <a:gd name="T56" fmla="*/ 1207 w 1338"/>
                <a:gd name="T57" fmla="*/ 1118 h 1813"/>
                <a:gd name="T58" fmla="*/ 1189 w 1338"/>
                <a:gd name="T59" fmla="*/ 1168 h 1813"/>
                <a:gd name="T60" fmla="*/ 1207 w 1338"/>
                <a:gd name="T61" fmla="*/ 1214 h 1813"/>
                <a:gd name="T62" fmla="*/ 1185 w 1338"/>
                <a:gd name="T63" fmla="*/ 1254 h 1813"/>
                <a:gd name="T64" fmla="*/ 1170 w 1338"/>
                <a:gd name="T65" fmla="*/ 1324 h 1813"/>
                <a:gd name="T66" fmla="*/ 1125 w 1338"/>
                <a:gd name="T67" fmla="*/ 1360 h 1813"/>
                <a:gd name="T68" fmla="*/ 1074 w 1338"/>
                <a:gd name="T69" fmla="*/ 1411 h 1813"/>
                <a:gd name="T70" fmla="*/ 1011 w 1338"/>
                <a:gd name="T71" fmla="*/ 1453 h 1813"/>
                <a:gd name="T72" fmla="*/ 942 w 1338"/>
                <a:gd name="T73" fmla="*/ 1474 h 1813"/>
                <a:gd name="T74" fmla="*/ 843 w 1338"/>
                <a:gd name="T75" fmla="*/ 1495 h 1813"/>
                <a:gd name="T76" fmla="*/ 774 w 1338"/>
                <a:gd name="T77" fmla="*/ 1570 h 1813"/>
                <a:gd name="T78" fmla="*/ 675 w 1338"/>
                <a:gd name="T79" fmla="*/ 1588 h 1813"/>
                <a:gd name="T80" fmla="*/ 576 w 1338"/>
                <a:gd name="T81" fmla="*/ 1615 h 1813"/>
                <a:gd name="T82" fmla="*/ 465 w 1338"/>
                <a:gd name="T83" fmla="*/ 1660 h 1813"/>
                <a:gd name="T84" fmla="*/ 411 w 1338"/>
                <a:gd name="T85" fmla="*/ 1666 h 1813"/>
                <a:gd name="T86" fmla="*/ 387 w 1338"/>
                <a:gd name="T87" fmla="*/ 1594 h 1813"/>
                <a:gd name="T88" fmla="*/ 360 w 1338"/>
                <a:gd name="T89" fmla="*/ 1564 h 1813"/>
                <a:gd name="T90" fmla="*/ 273 w 1338"/>
                <a:gd name="T91" fmla="*/ 1483 h 1813"/>
                <a:gd name="T92" fmla="*/ 219 w 1338"/>
                <a:gd name="T93" fmla="*/ 1483 h 1813"/>
                <a:gd name="T94" fmla="*/ 174 w 1338"/>
                <a:gd name="T95" fmla="*/ 1477 h 1813"/>
                <a:gd name="T96" fmla="*/ 87 w 1338"/>
                <a:gd name="T97" fmla="*/ 1468 h 1813"/>
                <a:gd name="T98" fmla="*/ 3 w 1338"/>
                <a:gd name="T99" fmla="*/ 1519 h 1813"/>
                <a:gd name="T100" fmla="*/ 5 w 1338"/>
                <a:gd name="T101" fmla="*/ 1556 h 1813"/>
                <a:gd name="T102" fmla="*/ 1 w 1338"/>
                <a:gd name="T103" fmla="*/ 1552 h 18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38" h="1813">
                  <a:moveTo>
                    <a:pt x="1" y="4"/>
                  </a:moveTo>
                  <a:cubicBezTo>
                    <a:pt x="3" y="10"/>
                    <a:pt x="4" y="0"/>
                    <a:pt x="9" y="4"/>
                  </a:cubicBezTo>
                  <a:cubicBezTo>
                    <a:pt x="18" y="9"/>
                    <a:pt x="59" y="30"/>
                    <a:pt x="75" y="38"/>
                  </a:cubicBezTo>
                  <a:cubicBezTo>
                    <a:pt x="92" y="45"/>
                    <a:pt x="96" y="46"/>
                    <a:pt x="109" y="48"/>
                  </a:cubicBezTo>
                  <a:cubicBezTo>
                    <a:pt x="122" y="50"/>
                    <a:pt x="142" y="45"/>
                    <a:pt x="153" y="48"/>
                  </a:cubicBezTo>
                  <a:cubicBezTo>
                    <a:pt x="164" y="51"/>
                    <a:pt x="163" y="52"/>
                    <a:pt x="175" y="64"/>
                  </a:cubicBezTo>
                  <a:cubicBezTo>
                    <a:pt x="195" y="74"/>
                    <a:pt x="206" y="104"/>
                    <a:pt x="223" y="120"/>
                  </a:cubicBezTo>
                  <a:cubicBezTo>
                    <a:pt x="240" y="135"/>
                    <a:pt x="258" y="146"/>
                    <a:pt x="277" y="156"/>
                  </a:cubicBezTo>
                  <a:cubicBezTo>
                    <a:pt x="296" y="166"/>
                    <a:pt x="315" y="171"/>
                    <a:pt x="339" y="180"/>
                  </a:cubicBezTo>
                  <a:cubicBezTo>
                    <a:pt x="365" y="191"/>
                    <a:pt x="396" y="194"/>
                    <a:pt x="421" y="208"/>
                  </a:cubicBezTo>
                  <a:cubicBezTo>
                    <a:pt x="437" y="217"/>
                    <a:pt x="466" y="235"/>
                    <a:pt x="487" y="240"/>
                  </a:cubicBezTo>
                  <a:cubicBezTo>
                    <a:pt x="635" y="264"/>
                    <a:pt x="653" y="268"/>
                    <a:pt x="653" y="268"/>
                  </a:cubicBezTo>
                  <a:cubicBezTo>
                    <a:pt x="684" y="274"/>
                    <a:pt x="669" y="283"/>
                    <a:pt x="677" y="294"/>
                  </a:cubicBezTo>
                  <a:cubicBezTo>
                    <a:pt x="687" y="305"/>
                    <a:pt x="702" y="324"/>
                    <a:pt x="711" y="332"/>
                  </a:cubicBezTo>
                  <a:cubicBezTo>
                    <a:pt x="720" y="340"/>
                    <a:pt x="723" y="334"/>
                    <a:pt x="731" y="342"/>
                  </a:cubicBezTo>
                  <a:cubicBezTo>
                    <a:pt x="739" y="350"/>
                    <a:pt x="752" y="363"/>
                    <a:pt x="759" y="382"/>
                  </a:cubicBezTo>
                  <a:cubicBezTo>
                    <a:pt x="761" y="408"/>
                    <a:pt x="765" y="433"/>
                    <a:pt x="771" y="458"/>
                  </a:cubicBezTo>
                  <a:cubicBezTo>
                    <a:pt x="774" y="472"/>
                    <a:pt x="778" y="461"/>
                    <a:pt x="785" y="464"/>
                  </a:cubicBezTo>
                  <a:cubicBezTo>
                    <a:pt x="792" y="467"/>
                    <a:pt x="803" y="471"/>
                    <a:pt x="815" y="478"/>
                  </a:cubicBezTo>
                  <a:cubicBezTo>
                    <a:pt x="827" y="485"/>
                    <a:pt x="849" y="499"/>
                    <a:pt x="859" y="506"/>
                  </a:cubicBezTo>
                  <a:cubicBezTo>
                    <a:pt x="877" y="513"/>
                    <a:pt x="872" y="524"/>
                    <a:pt x="875" y="522"/>
                  </a:cubicBezTo>
                  <a:cubicBezTo>
                    <a:pt x="878" y="520"/>
                    <a:pt x="877" y="504"/>
                    <a:pt x="879" y="492"/>
                  </a:cubicBezTo>
                  <a:cubicBezTo>
                    <a:pt x="883" y="485"/>
                    <a:pt x="876" y="452"/>
                    <a:pt x="885" y="450"/>
                  </a:cubicBezTo>
                  <a:cubicBezTo>
                    <a:pt x="894" y="447"/>
                    <a:pt x="918" y="465"/>
                    <a:pt x="931" y="472"/>
                  </a:cubicBezTo>
                  <a:cubicBezTo>
                    <a:pt x="943" y="476"/>
                    <a:pt x="955" y="487"/>
                    <a:pt x="965" y="490"/>
                  </a:cubicBezTo>
                  <a:cubicBezTo>
                    <a:pt x="975" y="493"/>
                    <a:pt x="980" y="491"/>
                    <a:pt x="989" y="488"/>
                  </a:cubicBezTo>
                  <a:cubicBezTo>
                    <a:pt x="998" y="485"/>
                    <a:pt x="1012" y="477"/>
                    <a:pt x="1019" y="470"/>
                  </a:cubicBezTo>
                  <a:cubicBezTo>
                    <a:pt x="1027" y="459"/>
                    <a:pt x="1025" y="451"/>
                    <a:pt x="1031" y="446"/>
                  </a:cubicBezTo>
                  <a:cubicBezTo>
                    <a:pt x="1037" y="439"/>
                    <a:pt x="1048" y="433"/>
                    <a:pt x="1057" y="426"/>
                  </a:cubicBezTo>
                  <a:cubicBezTo>
                    <a:pt x="1066" y="419"/>
                    <a:pt x="1078" y="414"/>
                    <a:pt x="1085" y="404"/>
                  </a:cubicBezTo>
                  <a:cubicBezTo>
                    <a:pt x="1093" y="382"/>
                    <a:pt x="1089" y="388"/>
                    <a:pt x="1097" y="364"/>
                  </a:cubicBezTo>
                  <a:cubicBezTo>
                    <a:pt x="1092" y="340"/>
                    <a:pt x="1084" y="370"/>
                    <a:pt x="1109" y="348"/>
                  </a:cubicBezTo>
                  <a:cubicBezTo>
                    <a:pt x="1122" y="336"/>
                    <a:pt x="1115" y="330"/>
                    <a:pt x="1115" y="330"/>
                  </a:cubicBezTo>
                  <a:cubicBezTo>
                    <a:pt x="1100" y="361"/>
                    <a:pt x="1135" y="300"/>
                    <a:pt x="1117" y="328"/>
                  </a:cubicBezTo>
                  <a:cubicBezTo>
                    <a:pt x="1123" y="331"/>
                    <a:pt x="1145" y="334"/>
                    <a:pt x="1155" y="340"/>
                  </a:cubicBezTo>
                  <a:cubicBezTo>
                    <a:pt x="1165" y="346"/>
                    <a:pt x="1165" y="352"/>
                    <a:pt x="1175" y="362"/>
                  </a:cubicBezTo>
                  <a:cubicBezTo>
                    <a:pt x="1185" y="372"/>
                    <a:pt x="1204" y="382"/>
                    <a:pt x="1213" y="398"/>
                  </a:cubicBezTo>
                  <a:cubicBezTo>
                    <a:pt x="1222" y="425"/>
                    <a:pt x="1214" y="437"/>
                    <a:pt x="1231" y="460"/>
                  </a:cubicBezTo>
                  <a:cubicBezTo>
                    <a:pt x="1237" y="468"/>
                    <a:pt x="1244" y="475"/>
                    <a:pt x="1249" y="484"/>
                  </a:cubicBezTo>
                  <a:cubicBezTo>
                    <a:pt x="1258" y="499"/>
                    <a:pt x="1267" y="515"/>
                    <a:pt x="1273" y="532"/>
                  </a:cubicBezTo>
                  <a:cubicBezTo>
                    <a:pt x="1277" y="544"/>
                    <a:pt x="1285" y="568"/>
                    <a:pt x="1285" y="568"/>
                  </a:cubicBezTo>
                  <a:cubicBezTo>
                    <a:pt x="1287" y="578"/>
                    <a:pt x="1280" y="558"/>
                    <a:pt x="1283" y="564"/>
                  </a:cubicBezTo>
                  <a:cubicBezTo>
                    <a:pt x="1285" y="565"/>
                    <a:pt x="1292" y="565"/>
                    <a:pt x="1295" y="572"/>
                  </a:cubicBezTo>
                  <a:cubicBezTo>
                    <a:pt x="1298" y="579"/>
                    <a:pt x="1305" y="595"/>
                    <a:pt x="1301" y="608"/>
                  </a:cubicBezTo>
                  <a:cubicBezTo>
                    <a:pt x="1297" y="621"/>
                    <a:pt x="1278" y="638"/>
                    <a:pt x="1271" y="648"/>
                  </a:cubicBezTo>
                  <a:cubicBezTo>
                    <a:pt x="1264" y="658"/>
                    <a:pt x="1261" y="663"/>
                    <a:pt x="1257" y="670"/>
                  </a:cubicBezTo>
                  <a:cubicBezTo>
                    <a:pt x="1253" y="677"/>
                    <a:pt x="1247" y="682"/>
                    <a:pt x="1249" y="694"/>
                  </a:cubicBezTo>
                  <a:cubicBezTo>
                    <a:pt x="1251" y="706"/>
                    <a:pt x="1263" y="728"/>
                    <a:pt x="1269" y="742"/>
                  </a:cubicBezTo>
                  <a:cubicBezTo>
                    <a:pt x="1275" y="756"/>
                    <a:pt x="1279" y="762"/>
                    <a:pt x="1287" y="778"/>
                  </a:cubicBezTo>
                  <a:cubicBezTo>
                    <a:pt x="1289" y="805"/>
                    <a:pt x="1301" y="812"/>
                    <a:pt x="1317" y="836"/>
                  </a:cubicBezTo>
                  <a:cubicBezTo>
                    <a:pt x="1321" y="842"/>
                    <a:pt x="1335" y="892"/>
                    <a:pt x="1335" y="892"/>
                  </a:cubicBezTo>
                  <a:cubicBezTo>
                    <a:pt x="1338" y="915"/>
                    <a:pt x="1330" y="955"/>
                    <a:pt x="1325" y="982"/>
                  </a:cubicBezTo>
                  <a:cubicBezTo>
                    <a:pt x="1320" y="1007"/>
                    <a:pt x="1309" y="1024"/>
                    <a:pt x="1303" y="1040"/>
                  </a:cubicBezTo>
                  <a:cubicBezTo>
                    <a:pt x="1296" y="1056"/>
                    <a:pt x="1301" y="1066"/>
                    <a:pt x="1289" y="1080"/>
                  </a:cubicBezTo>
                  <a:cubicBezTo>
                    <a:pt x="1283" y="1091"/>
                    <a:pt x="1273" y="1099"/>
                    <a:pt x="1269" y="1106"/>
                  </a:cubicBezTo>
                  <a:cubicBezTo>
                    <a:pt x="1265" y="1113"/>
                    <a:pt x="1270" y="1122"/>
                    <a:pt x="1265" y="1124"/>
                  </a:cubicBezTo>
                  <a:cubicBezTo>
                    <a:pt x="1260" y="1126"/>
                    <a:pt x="1247" y="1119"/>
                    <a:pt x="1237" y="1118"/>
                  </a:cubicBezTo>
                  <a:cubicBezTo>
                    <a:pt x="1229" y="1120"/>
                    <a:pt x="1214" y="1113"/>
                    <a:pt x="1207" y="1118"/>
                  </a:cubicBezTo>
                  <a:cubicBezTo>
                    <a:pt x="1200" y="1123"/>
                    <a:pt x="1198" y="1142"/>
                    <a:pt x="1195" y="1150"/>
                  </a:cubicBezTo>
                  <a:cubicBezTo>
                    <a:pt x="1193" y="1156"/>
                    <a:pt x="1189" y="1162"/>
                    <a:pt x="1189" y="1168"/>
                  </a:cubicBezTo>
                  <a:cubicBezTo>
                    <a:pt x="1188" y="1180"/>
                    <a:pt x="1194" y="1175"/>
                    <a:pt x="1193" y="1200"/>
                  </a:cubicBezTo>
                  <a:cubicBezTo>
                    <a:pt x="1196" y="1208"/>
                    <a:pt x="1205" y="1209"/>
                    <a:pt x="1207" y="1214"/>
                  </a:cubicBezTo>
                  <a:cubicBezTo>
                    <a:pt x="1209" y="1219"/>
                    <a:pt x="1209" y="1223"/>
                    <a:pt x="1205" y="1230"/>
                  </a:cubicBezTo>
                  <a:cubicBezTo>
                    <a:pt x="1201" y="1237"/>
                    <a:pt x="1190" y="1243"/>
                    <a:pt x="1185" y="1254"/>
                  </a:cubicBezTo>
                  <a:cubicBezTo>
                    <a:pt x="1180" y="1265"/>
                    <a:pt x="1175" y="1284"/>
                    <a:pt x="1173" y="1296"/>
                  </a:cubicBezTo>
                  <a:cubicBezTo>
                    <a:pt x="1171" y="1308"/>
                    <a:pt x="1175" y="1316"/>
                    <a:pt x="1170" y="1324"/>
                  </a:cubicBezTo>
                  <a:cubicBezTo>
                    <a:pt x="1137" y="1321"/>
                    <a:pt x="1149" y="1316"/>
                    <a:pt x="1140" y="1342"/>
                  </a:cubicBezTo>
                  <a:cubicBezTo>
                    <a:pt x="1132" y="1354"/>
                    <a:pt x="1133" y="1352"/>
                    <a:pt x="1125" y="1360"/>
                  </a:cubicBezTo>
                  <a:cubicBezTo>
                    <a:pt x="1117" y="1368"/>
                    <a:pt x="1097" y="1385"/>
                    <a:pt x="1089" y="1393"/>
                  </a:cubicBezTo>
                  <a:cubicBezTo>
                    <a:pt x="1081" y="1401"/>
                    <a:pt x="1082" y="1404"/>
                    <a:pt x="1074" y="1411"/>
                  </a:cubicBezTo>
                  <a:cubicBezTo>
                    <a:pt x="1066" y="1418"/>
                    <a:pt x="1048" y="1428"/>
                    <a:pt x="1038" y="1435"/>
                  </a:cubicBezTo>
                  <a:cubicBezTo>
                    <a:pt x="1028" y="1442"/>
                    <a:pt x="1020" y="1449"/>
                    <a:pt x="1011" y="1453"/>
                  </a:cubicBezTo>
                  <a:cubicBezTo>
                    <a:pt x="1002" y="1457"/>
                    <a:pt x="995" y="1453"/>
                    <a:pt x="984" y="1456"/>
                  </a:cubicBezTo>
                  <a:cubicBezTo>
                    <a:pt x="974" y="1459"/>
                    <a:pt x="955" y="1474"/>
                    <a:pt x="942" y="1474"/>
                  </a:cubicBezTo>
                  <a:cubicBezTo>
                    <a:pt x="929" y="1474"/>
                    <a:pt x="919" y="1453"/>
                    <a:pt x="903" y="1456"/>
                  </a:cubicBezTo>
                  <a:cubicBezTo>
                    <a:pt x="887" y="1459"/>
                    <a:pt x="860" y="1482"/>
                    <a:pt x="843" y="1495"/>
                  </a:cubicBezTo>
                  <a:cubicBezTo>
                    <a:pt x="826" y="1508"/>
                    <a:pt x="809" y="1525"/>
                    <a:pt x="798" y="1537"/>
                  </a:cubicBezTo>
                  <a:cubicBezTo>
                    <a:pt x="787" y="1549"/>
                    <a:pt x="783" y="1562"/>
                    <a:pt x="774" y="1570"/>
                  </a:cubicBezTo>
                  <a:cubicBezTo>
                    <a:pt x="765" y="1581"/>
                    <a:pt x="760" y="1579"/>
                    <a:pt x="744" y="1582"/>
                  </a:cubicBezTo>
                  <a:cubicBezTo>
                    <a:pt x="728" y="1585"/>
                    <a:pt x="697" y="1584"/>
                    <a:pt x="675" y="1588"/>
                  </a:cubicBezTo>
                  <a:cubicBezTo>
                    <a:pt x="657" y="1591"/>
                    <a:pt x="627" y="1603"/>
                    <a:pt x="609" y="1606"/>
                  </a:cubicBezTo>
                  <a:cubicBezTo>
                    <a:pt x="599" y="1607"/>
                    <a:pt x="586" y="1613"/>
                    <a:pt x="576" y="1615"/>
                  </a:cubicBezTo>
                  <a:cubicBezTo>
                    <a:pt x="559" y="1617"/>
                    <a:pt x="522" y="1644"/>
                    <a:pt x="504" y="1651"/>
                  </a:cubicBezTo>
                  <a:cubicBezTo>
                    <a:pt x="486" y="1658"/>
                    <a:pt x="476" y="1656"/>
                    <a:pt x="465" y="1660"/>
                  </a:cubicBezTo>
                  <a:cubicBezTo>
                    <a:pt x="454" y="1664"/>
                    <a:pt x="444" y="1674"/>
                    <a:pt x="435" y="1675"/>
                  </a:cubicBezTo>
                  <a:cubicBezTo>
                    <a:pt x="423" y="1675"/>
                    <a:pt x="418" y="1672"/>
                    <a:pt x="411" y="1666"/>
                  </a:cubicBezTo>
                  <a:cubicBezTo>
                    <a:pt x="404" y="1660"/>
                    <a:pt x="397" y="1651"/>
                    <a:pt x="393" y="1639"/>
                  </a:cubicBezTo>
                  <a:cubicBezTo>
                    <a:pt x="389" y="1627"/>
                    <a:pt x="391" y="1605"/>
                    <a:pt x="387" y="1594"/>
                  </a:cubicBezTo>
                  <a:cubicBezTo>
                    <a:pt x="381" y="1578"/>
                    <a:pt x="370" y="1575"/>
                    <a:pt x="366" y="1570"/>
                  </a:cubicBezTo>
                  <a:cubicBezTo>
                    <a:pt x="362" y="1565"/>
                    <a:pt x="366" y="1571"/>
                    <a:pt x="360" y="1564"/>
                  </a:cubicBezTo>
                  <a:cubicBezTo>
                    <a:pt x="347" y="1551"/>
                    <a:pt x="335" y="1542"/>
                    <a:pt x="327" y="1525"/>
                  </a:cubicBezTo>
                  <a:cubicBezTo>
                    <a:pt x="318" y="1519"/>
                    <a:pt x="277" y="1487"/>
                    <a:pt x="273" y="1483"/>
                  </a:cubicBezTo>
                  <a:cubicBezTo>
                    <a:pt x="265" y="1476"/>
                    <a:pt x="261" y="1486"/>
                    <a:pt x="252" y="1486"/>
                  </a:cubicBezTo>
                  <a:cubicBezTo>
                    <a:pt x="243" y="1486"/>
                    <a:pt x="228" y="1484"/>
                    <a:pt x="219" y="1483"/>
                  </a:cubicBezTo>
                  <a:cubicBezTo>
                    <a:pt x="209" y="1477"/>
                    <a:pt x="205" y="1481"/>
                    <a:pt x="198" y="1480"/>
                  </a:cubicBezTo>
                  <a:cubicBezTo>
                    <a:pt x="191" y="1479"/>
                    <a:pt x="183" y="1480"/>
                    <a:pt x="174" y="1477"/>
                  </a:cubicBezTo>
                  <a:cubicBezTo>
                    <a:pt x="165" y="1474"/>
                    <a:pt x="158" y="1463"/>
                    <a:pt x="144" y="1462"/>
                  </a:cubicBezTo>
                  <a:cubicBezTo>
                    <a:pt x="130" y="1461"/>
                    <a:pt x="107" y="1460"/>
                    <a:pt x="87" y="1468"/>
                  </a:cubicBezTo>
                  <a:cubicBezTo>
                    <a:pt x="68" y="1468"/>
                    <a:pt x="38" y="1502"/>
                    <a:pt x="24" y="1510"/>
                  </a:cubicBezTo>
                  <a:cubicBezTo>
                    <a:pt x="10" y="1518"/>
                    <a:pt x="6" y="1511"/>
                    <a:pt x="3" y="1519"/>
                  </a:cubicBezTo>
                  <a:cubicBezTo>
                    <a:pt x="0" y="1527"/>
                    <a:pt x="5" y="1554"/>
                    <a:pt x="5" y="1560"/>
                  </a:cubicBezTo>
                  <a:cubicBezTo>
                    <a:pt x="5" y="1566"/>
                    <a:pt x="6" y="1555"/>
                    <a:pt x="5" y="1556"/>
                  </a:cubicBezTo>
                  <a:cubicBezTo>
                    <a:pt x="4" y="1557"/>
                    <a:pt x="2" y="1569"/>
                    <a:pt x="1" y="1568"/>
                  </a:cubicBezTo>
                  <a:cubicBezTo>
                    <a:pt x="0" y="1567"/>
                    <a:pt x="1" y="1813"/>
                    <a:pt x="1" y="1552"/>
                  </a:cubicBezTo>
                  <a:lnTo>
                    <a:pt x="1" y="4"/>
                  </a:lnTo>
                  <a:close/>
                </a:path>
              </a:pathLst>
            </a:custGeom>
            <a:solidFill>
              <a:srgbClr val="FF99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244" name="Text Box 28">
              <a:extLst>
                <a:ext uri="{FF2B5EF4-FFF2-40B4-BE49-F238E27FC236}">
                  <a16:creationId xmlns:a16="http://schemas.microsoft.com/office/drawing/2014/main" id="{BF9343CB-CE75-4167-A3CB-853223D8585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8" y="2264"/>
              <a:ext cx="1081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zh-CN" altLang="en-US" b="1" i="1">
                  <a:solidFill>
                    <a:schemeClr val="bg2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西藏自治区</a:t>
              </a:r>
              <a:endParaRPr lang="zh-CN" altLang="en-US" i="1">
                <a:solidFill>
                  <a:schemeClr val="bg2"/>
                </a:solidFill>
              </a:endParaRPr>
            </a:p>
          </p:txBody>
        </p:sp>
      </p:grpSp>
      <p:grpSp>
        <p:nvGrpSpPr>
          <p:cNvPr id="9245" name="Group 29">
            <a:extLst>
              <a:ext uri="{FF2B5EF4-FFF2-40B4-BE49-F238E27FC236}">
                <a16:creationId xmlns:a16="http://schemas.microsoft.com/office/drawing/2014/main" id="{CB35D6C2-7227-4D9B-B598-AD8215D8B492}"/>
              </a:ext>
            </a:extLst>
          </p:cNvPr>
          <p:cNvGrpSpPr>
            <a:grpSpLocks/>
          </p:cNvGrpSpPr>
          <p:nvPr/>
        </p:nvGrpSpPr>
        <p:grpSpPr bwMode="auto">
          <a:xfrm>
            <a:off x="415925" y="1905000"/>
            <a:ext cx="3581400" cy="1357313"/>
            <a:chOff x="336" y="864"/>
            <a:chExt cx="2256" cy="847"/>
          </a:xfrm>
        </p:grpSpPr>
        <p:sp>
          <p:nvSpPr>
            <p:cNvPr id="9246" name="Freeform 30">
              <a:extLst>
                <a:ext uri="{FF2B5EF4-FFF2-40B4-BE49-F238E27FC236}">
                  <a16:creationId xmlns:a16="http://schemas.microsoft.com/office/drawing/2014/main" id="{2E90EA2A-58DD-44DF-890D-5AEF6E4C8BC7}"/>
                </a:ext>
              </a:extLst>
            </p:cNvPr>
            <p:cNvSpPr>
              <a:spLocks/>
            </p:cNvSpPr>
            <p:nvPr/>
          </p:nvSpPr>
          <p:spPr bwMode="auto">
            <a:xfrm>
              <a:off x="336" y="864"/>
              <a:ext cx="2256" cy="847"/>
            </a:xfrm>
            <a:custGeom>
              <a:avLst/>
              <a:gdLst>
                <a:gd name="T0" fmla="*/ 72 w 2256"/>
                <a:gd name="T1" fmla="*/ 368 h 847"/>
                <a:gd name="T2" fmla="*/ 131 w 2256"/>
                <a:gd name="T3" fmla="*/ 377 h 847"/>
                <a:gd name="T4" fmla="*/ 184 w 2256"/>
                <a:gd name="T5" fmla="*/ 391 h 847"/>
                <a:gd name="T6" fmla="*/ 222 w 2256"/>
                <a:gd name="T7" fmla="*/ 453 h 847"/>
                <a:gd name="T8" fmla="*/ 292 w 2256"/>
                <a:gd name="T9" fmla="*/ 493 h 847"/>
                <a:gd name="T10" fmla="*/ 370 w 2256"/>
                <a:gd name="T11" fmla="*/ 523 h 847"/>
                <a:gd name="T12" fmla="*/ 460 w 2256"/>
                <a:gd name="T13" fmla="*/ 553 h 847"/>
                <a:gd name="T14" fmla="*/ 606 w 2256"/>
                <a:gd name="T15" fmla="*/ 591 h 847"/>
                <a:gd name="T16" fmla="*/ 689 w 2256"/>
                <a:gd name="T17" fmla="*/ 635 h 847"/>
                <a:gd name="T18" fmla="*/ 718 w 2256"/>
                <a:gd name="T19" fmla="*/ 661 h 847"/>
                <a:gd name="T20" fmla="*/ 764 w 2256"/>
                <a:gd name="T21" fmla="*/ 726 h 847"/>
                <a:gd name="T22" fmla="*/ 774 w 2256"/>
                <a:gd name="T23" fmla="*/ 789 h 847"/>
                <a:gd name="T24" fmla="*/ 816 w 2256"/>
                <a:gd name="T25" fmla="*/ 815 h 847"/>
                <a:gd name="T26" fmla="*/ 856 w 2256"/>
                <a:gd name="T27" fmla="*/ 835 h 847"/>
                <a:gd name="T28" fmla="*/ 875 w 2256"/>
                <a:gd name="T29" fmla="*/ 828 h 847"/>
                <a:gd name="T30" fmla="*/ 896 w 2256"/>
                <a:gd name="T31" fmla="*/ 783 h 847"/>
                <a:gd name="T32" fmla="*/ 946 w 2256"/>
                <a:gd name="T33" fmla="*/ 811 h 847"/>
                <a:gd name="T34" fmla="*/ 992 w 2256"/>
                <a:gd name="T35" fmla="*/ 819 h 847"/>
                <a:gd name="T36" fmla="*/ 1050 w 2256"/>
                <a:gd name="T37" fmla="*/ 765 h 847"/>
                <a:gd name="T38" fmla="*/ 1103 w 2256"/>
                <a:gd name="T39" fmla="*/ 674 h 847"/>
                <a:gd name="T40" fmla="*/ 1104 w 2256"/>
                <a:gd name="T41" fmla="*/ 603 h 847"/>
                <a:gd name="T42" fmla="*/ 1136 w 2256"/>
                <a:gd name="T43" fmla="*/ 552 h 847"/>
                <a:gd name="T44" fmla="*/ 1166 w 2256"/>
                <a:gd name="T45" fmla="*/ 506 h 847"/>
                <a:gd name="T46" fmla="*/ 1151 w 2256"/>
                <a:gd name="T47" fmla="*/ 396 h 847"/>
                <a:gd name="T48" fmla="*/ 1215 w 2256"/>
                <a:gd name="T49" fmla="*/ 387 h 847"/>
                <a:gd name="T50" fmla="*/ 1283 w 2256"/>
                <a:gd name="T51" fmla="*/ 413 h 847"/>
                <a:gd name="T52" fmla="*/ 1320 w 2256"/>
                <a:gd name="T53" fmla="*/ 452 h 847"/>
                <a:gd name="T54" fmla="*/ 1340 w 2256"/>
                <a:gd name="T55" fmla="*/ 495 h 847"/>
                <a:gd name="T56" fmla="*/ 1350 w 2256"/>
                <a:gd name="T57" fmla="*/ 525 h 847"/>
                <a:gd name="T58" fmla="*/ 1361 w 2256"/>
                <a:gd name="T59" fmla="*/ 569 h 847"/>
                <a:gd name="T60" fmla="*/ 1399 w 2256"/>
                <a:gd name="T61" fmla="*/ 604 h 847"/>
                <a:gd name="T62" fmla="*/ 1425 w 2256"/>
                <a:gd name="T63" fmla="*/ 629 h 847"/>
                <a:gd name="T64" fmla="*/ 1460 w 2256"/>
                <a:gd name="T65" fmla="*/ 659 h 847"/>
                <a:gd name="T66" fmla="*/ 1510 w 2256"/>
                <a:gd name="T67" fmla="*/ 655 h 847"/>
                <a:gd name="T68" fmla="*/ 1554 w 2256"/>
                <a:gd name="T69" fmla="*/ 687 h 847"/>
                <a:gd name="T70" fmla="*/ 1593 w 2256"/>
                <a:gd name="T71" fmla="*/ 702 h 847"/>
                <a:gd name="T72" fmla="*/ 1623 w 2256"/>
                <a:gd name="T73" fmla="*/ 735 h 847"/>
                <a:gd name="T74" fmla="*/ 1713 w 2256"/>
                <a:gd name="T75" fmla="*/ 720 h 847"/>
                <a:gd name="T76" fmla="*/ 1771 w 2256"/>
                <a:gd name="T77" fmla="*/ 616 h 847"/>
                <a:gd name="T78" fmla="*/ 1840 w 2256"/>
                <a:gd name="T79" fmla="*/ 547 h 847"/>
                <a:gd name="T80" fmla="*/ 1786 w 2256"/>
                <a:gd name="T81" fmla="*/ 499 h 847"/>
                <a:gd name="T82" fmla="*/ 1750 w 2256"/>
                <a:gd name="T83" fmla="*/ 484 h 847"/>
                <a:gd name="T84" fmla="*/ 1714 w 2256"/>
                <a:gd name="T85" fmla="*/ 427 h 847"/>
                <a:gd name="T86" fmla="*/ 1711 w 2256"/>
                <a:gd name="T87" fmla="*/ 382 h 847"/>
                <a:gd name="T88" fmla="*/ 1792 w 2256"/>
                <a:gd name="T89" fmla="*/ 385 h 847"/>
                <a:gd name="T90" fmla="*/ 1872 w 2256"/>
                <a:gd name="T91" fmla="*/ 408 h 847"/>
                <a:gd name="T92" fmla="*/ 1948 w 2256"/>
                <a:gd name="T93" fmla="*/ 412 h 847"/>
                <a:gd name="T94" fmla="*/ 1879 w 2256"/>
                <a:gd name="T95" fmla="*/ 310 h 847"/>
                <a:gd name="T96" fmla="*/ 1933 w 2256"/>
                <a:gd name="T97" fmla="*/ 262 h 847"/>
                <a:gd name="T98" fmla="*/ 1969 w 2256"/>
                <a:gd name="T99" fmla="*/ 190 h 847"/>
                <a:gd name="T100" fmla="*/ 2026 w 2256"/>
                <a:gd name="T101" fmla="*/ 151 h 847"/>
                <a:gd name="T102" fmla="*/ 2062 w 2256"/>
                <a:gd name="T103" fmla="*/ 73 h 847"/>
                <a:gd name="T104" fmla="*/ 2086 w 2256"/>
                <a:gd name="T105" fmla="*/ 7 h 847"/>
                <a:gd name="T106" fmla="*/ 2050 w 2256"/>
                <a:gd name="T107" fmla="*/ 19 h 847"/>
                <a:gd name="T108" fmla="*/ 4 w 2256"/>
                <a:gd name="T109" fmla="*/ 4 h 8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256" h="847">
                  <a:moveTo>
                    <a:pt x="0" y="330"/>
                  </a:moveTo>
                  <a:cubicBezTo>
                    <a:pt x="62" y="359"/>
                    <a:pt x="12" y="335"/>
                    <a:pt x="72" y="368"/>
                  </a:cubicBezTo>
                  <a:cubicBezTo>
                    <a:pt x="84" y="373"/>
                    <a:pt x="97" y="379"/>
                    <a:pt x="106" y="382"/>
                  </a:cubicBezTo>
                  <a:cubicBezTo>
                    <a:pt x="116" y="383"/>
                    <a:pt x="124" y="377"/>
                    <a:pt x="131" y="377"/>
                  </a:cubicBezTo>
                  <a:cubicBezTo>
                    <a:pt x="138" y="377"/>
                    <a:pt x="142" y="377"/>
                    <a:pt x="151" y="379"/>
                  </a:cubicBezTo>
                  <a:cubicBezTo>
                    <a:pt x="160" y="381"/>
                    <a:pt x="175" y="384"/>
                    <a:pt x="184" y="391"/>
                  </a:cubicBezTo>
                  <a:cubicBezTo>
                    <a:pt x="188" y="397"/>
                    <a:pt x="198" y="418"/>
                    <a:pt x="203" y="423"/>
                  </a:cubicBezTo>
                  <a:cubicBezTo>
                    <a:pt x="214" y="432"/>
                    <a:pt x="222" y="453"/>
                    <a:pt x="222" y="453"/>
                  </a:cubicBezTo>
                  <a:cubicBezTo>
                    <a:pt x="228" y="462"/>
                    <a:pt x="239" y="463"/>
                    <a:pt x="251" y="470"/>
                  </a:cubicBezTo>
                  <a:cubicBezTo>
                    <a:pt x="263" y="477"/>
                    <a:pt x="278" y="486"/>
                    <a:pt x="292" y="493"/>
                  </a:cubicBezTo>
                  <a:cubicBezTo>
                    <a:pt x="305" y="500"/>
                    <a:pt x="320" y="506"/>
                    <a:pt x="334" y="511"/>
                  </a:cubicBezTo>
                  <a:cubicBezTo>
                    <a:pt x="346" y="515"/>
                    <a:pt x="359" y="516"/>
                    <a:pt x="370" y="523"/>
                  </a:cubicBezTo>
                  <a:cubicBezTo>
                    <a:pt x="383" y="528"/>
                    <a:pt x="397" y="530"/>
                    <a:pt x="412" y="535"/>
                  </a:cubicBezTo>
                  <a:cubicBezTo>
                    <a:pt x="427" y="540"/>
                    <a:pt x="447" y="547"/>
                    <a:pt x="460" y="553"/>
                  </a:cubicBezTo>
                  <a:cubicBezTo>
                    <a:pt x="473" y="557"/>
                    <a:pt x="448" y="560"/>
                    <a:pt x="487" y="571"/>
                  </a:cubicBezTo>
                  <a:cubicBezTo>
                    <a:pt x="511" y="577"/>
                    <a:pt x="577" y="586"/>
                    <a:pt x="606" y="591"/>
                  </a:cubicBezTo>
                  <a:cubicBezTo>
                    <a:pt x="635" y="596"/>
                    <a:pt x="647" y="597"/>
                    <a:pt x="661" y="604"/>
                  </a:cubicBezTo>
                  <a:cubicBezTo>
                    <a:pt x="675" y="611"/>
                    <a:pt x="683" y="626"/>
                    <a:pt x="689" y="635"/>
                  </a:cubicBezTo>
                  <a:cubicBezTo>
                    <a:pt x="696" y="643"/>
                    <a:pt x="693" y="655"/>
                    <a:pt x="698" y="659"/>
                  </a:cubicBezTo>
                  <a:cubicBezTo>
                    <a:pt x="703" y="663"/>
                    <a:pt x="710" y="657"/>
                    <a:pt x="718" y="661"/>
                  </a:cubicBezTo>
                  <a:cubicBezTo>
                    <a:pt x="726" y="665"/>
                    <a:pt x="736" y="672"/>
                    <a:pt x="744" y="683"/>
                  </a:cubicBezTo>
                  <a:cubicBezTo>
                    <a:pt x="750" y="688"/>
                    <a:pt x="761" y="714"/>
                    <a:pt x="764" y="726"/>
                  </a:cubicBezTo>
                  <a:cubicBezTo>
                    <a:pt x="767" y="738"/>
                    <a:pt x="760" y="742"/>
                    <a:pt x="762" y="753"/>
                  </a:cubicBezTo>
                  <a:cubicBezTo>
                    <a:pt x="766" y="764"/>
                    <a:pt x="767" y="781"/>
                    <a:pt x="774" y="789"/>
                  </a:cubicBezTo>
                  <a:cubicBezTo>
                    <a:pt x="781" y="797"/>
                    <a:pt x="795" y="798"/>
                    <a:pt x="802" y="802"/>
                  </a:cubicBezTo>
                  <a:cubicBezTo>
                    <a:pt x="809" y="806"/>
                    <a:pt x="811" y="812"/>
                    <a:pt x="816" y="815"/>
                  </a:cubicBezTo>
                  <a:cubicBezTo>
                    <a:pt x="821" y="818"/>
                    <a:pt x="828" y="820"/>
                    <a:pt x="835" y="823"/>
                  </a:cubicBezTo>
                  <a:cubicBezTo>
                    <a:pt x="842" y="828"/>
                    <a:pt x="849" y="831"/>
                    <a:pt x="856" y="835"/>
                  </a:cubicBezTo>
                  <a:cubicBezTo>
                    <a:pt x="862" y="838"/>
                    <a:pt x="868" y="845"/>
                    <a:pt x="874" y="847"/>
                  </a:cubicBezTo>
                  <a:cubicBezTo>
                    <a:pt x="877" y="846"/>
                    <a:pt x="874" y="837"/>
                    <a:pt x="875" y="828"/>
                  </a:cubicBezTo>
                  <a:cubicBezTo>
                    <a:pt x="883" y="826"/>
                    <a:pt x="874" y="799"/>
                    <a:pt x="879" y="795"/>
                  </a:cubicBezTo>
                  <a:cubicBezTo>
                    <a:pt x="882" y="788"/>
                    <a:pt x="889" y="782"/>
                    <a:pt x="896" y="783"/>
                  </a:cubicBezTo>
                  <a:cubicBezTo>
                    <a:pt x="903" y="784"/>
                    <a:pt x="915" y="793"/>
                    <a:pt x="923" y="798"/>
                  </a:cubicBezTo>
                  <a:cubicBezTo>
                    <a:pt x="931" y="803"/>
                    <a:pt x="938" y="807"/>
                    <a:pt x="946" y="811"/>
                  </a:cubicBezTo>
                  <a:cubicBezTo>
                    <a:pt x="954" y="814"/>
                    <a:pt x="964" y="821"/>
                    <a:pt x="972" y="822"/>
                  </a:cubicBezTo>
                  <a:cubicBezTo>
                    <a:pt x="980" y="823"/>
                    <a:pt x="984" y="825"/>
                    <a:pt x="992" y="819"/>
                  </a:cubicBezTo>
                  <a:cubicBezTo>
                    <a:pt x="1000" y="813"/>
                    <a:pt x="1009" y="797"/>
                    <a:pt x="1019" y="788"/>
                  </a:cubicBezTo>
                  <a:cubicBezTo>
                    <a:pt x="1029" y="779"/>
                    <a:pt x="1039" y="777"/>
                    <a:pt x="1050" y="765"/>
                  </a:cubicBezTo>
                  <a:cubicBezTo>
                    <a:pt x="1078" y="746"/>
                    <a:pt x="1082" y="749"/>
                    <a:pt x="1086" y="716"/>
                  </a:cubicBezTo>
                  <a:cubicBezTo>
                    <a:pt x="1097" y="704"/>
                    <a:pt x="1095" y="683"/>
                    <a:pt x="1103" y="674"/>
                  </a:cubicBezTo>
                  <a:cubicBezTo>
                    <a:pt x="1107" y="662"/>
                    <a:pt x="1112" y="653"/>
                    <a:pt x="1112" y="641"/>
                  </a:cubicBezTo>
                  <a:cubicBezTo>
                    <a:pt x="1112" y="629"/>
                    <a:pt x="1104" y="614"/>
                    <a:pt x="1104" y="603"/>
                  </a:cubicBezTo>
                  <a:cubicBezTo>
                    <a:pt x="1104" y="592"/>
                    <a:pt x="1104" y="580"/>
                    <a:pt x="1109" y="572"/>
                  </a:cubicBezTo>
                  <a:cubicBezTo>
                    <a:pt x="1113" y="561"/>
                    <a:pt x="1125" y="557"/>
                    <a:pt x="1136" y="552"/>
                  </a:cubicBezTo>
                  <a:cubicBezTo>
                    <a:pt x="1145" y="547"/>
                    <a:pt x="1140" y="524"/>
                    <a:pt x="1143" y="515"/>
                  </a:cubicBezTo>
                  <a:cubicBezTo>
                    <a:pt x="1151" y="508"/>
                    <a:pt x="1158" y="507"/>
                    <a:pt x="1166" y="506"/>
                  </a:cubicBezTo>
                  <a:cubicBezTo>
                    <a:pt x="1166" y="495"/>
                    <a:pt x="1147" y="468"/>
                    <a:pt x="1145" y="450"/>
                  </a:cubicBezTo>
                  <a:cubicBezTo>
                    <a:pt x="1143" y="432"/>
                    <a:pt x="1144" y="405"/>
                    <a:pt x="1151" y="396"/>
                  </a:cubicBezTo>
                  <a:cubicBezTo>
                    <a:pt x="1158" y="387"/>
                    <a:pt x="1174" y="394"/>
                    <a:pt x="1185" y="393"/>
                  </a:cubicBezTo>
                  <a:cubicBezTo>
                    <a:pt x="1187" y="387"/>
                    <a:pt x="1209" y="389"/>
                    <a:pt x="1215" y="387"/>
                  </a:cubicBezTo>
                  <a:cubicBezTo>
                    <a:pt x="1235" y="389"/>
                    <a:pt x="1246" y="390"/>
                    <a:pt x="1264" y="400"/>
                  </a:cubicBezTo>
                  <a:cubicBezTo>
                    <a:pt x="1278" y="404"/>
                    <a:pt x="1275" y="406"/>
                    <a:pt x="1283" y="413"/>
                  </a:cubicBezTo>
                  <a:cubicBezTo>
                    <a:pt x="1289" y="421"/>
                    <a:pt x="1292" y="441"/>
                    <a:pt x="1298" y="447"/>
                  </a:cubicBezTo>
                  <a:cubicBezTo>
                    <a:pt x="1304" y="453"/>
                    <a:pt x="1314" y="450"/>
                    <a:pt x="1320" y="452"/>
                  </a:cubicBezTo>
                  <a:cubicBezTo>
                    <a:pt x="1325" y="456"/>
                    <a:pt x="1332" y="455"/>
                    <a:pt x="1335" y="462"/>
                  </a:cubicBezTo>
                  <a:cubicBezTo>
                    <a:pt x="1338" y="469"/>
                    <a:pt x="1339" y="485"/>
                    <a:pt x="1340" y="495"/>
                  </a:cubicBezTo>
                  <a:cubicBezTo>
                    <a:pt x="1341" y="505"/>
                    <a:pt x="1341" y="516"/>
                    <a:pt x="1343" y="521"/>
                  </a:cubicBezTo>
                  <a:cubicBezTo>
                    <a:pt x="1345" y="526"/>
                    <a:pt x="1347" y="519"/>
                    <a:pt x="1350" y="525"/>
                  </a:cubicBezTo>
                  <a:cubicBezTo>
                    <a:pt x="1352" y="536"/>
                    <a:pt x="1354" y="551"/>
                    <a:pt x="1359" y="558"/>
                  </a:cubicBezTo>
                  <a:cubicBezTo>
                    <a:pt x="1361" y="565"/>
                    <a:pt x="1360" y="565"/>
                    <a:pt x="1361" y="569"/>
                  </a:cubicBezTo>
                  <a:cubicBezTo>
                    <a:pt x="1362" y="573"/>
                    <a:pt x="1359" y="576"/>
                    <a:pt x="1365" y="582"/>
                  </a:cubicBezTo>
                  <a:cubicBezTo>
                    <a:pt x="1368" y="586"/>
                    <a:pt x="1389" y="600"/>
                    <a:pt x="1399" y="604"/>
                  </a:cubicBezTo>
                  <a:cubicBezTo>
                    <a:pt x="1409" y="608"/>
                    <a:pt x="1419" y="603"/>
                    <a:pt x="1423" y="607"/>
                  </a:cubicBezTo>
                  <a:cubicBezTo>
                    <a:pt x="1427" y="611"/>
                    <a:pt x="1421" y="622"/>
                    <a:pt x="1425" y="629"/>
                  </a:cubicBezTo>
                  <a:cubicBezTo>
                    <a:pt x="1430" y="633"/>
                    <a:pt x="1439" y="645"/>
                    <a:pt x="1445" y="648"/>
                  </a:cubicBezTo>
                  <a:cubicBezTo>
                    <a:pt x="1451" y="651"/>
                    <a:pt x="1452" y="659"/>
                    <a:pt x="1460" y="659"/>
                  </a:cubicBezTo>
                  <a:cubicBezTo>
                    <a:pt x="1468" y="659"/>
                    <a:pt x="1486" y="648"/>
                    <a:pt x="1494" y="647"/>
                  </a:cubicBezTo>
                  <a:cubicBezTo>
                    <a:pt x="1502" y="646"/>
                    <a:pt x="1504" y="656"/>
                    <a:pt x="1510" y="655"/>
                  </a:cubicBezTo>
                  <a:cubicBezTo>
                    <a:pt x="1522" y="659"/>
                    <a:pt x="1528" y="643"/>
                    <a:pt x="1528" y="643"/>
                  </a:cubicBezTo>
                  <a:cubicBezTo>
                    <a:pt x="1534" y="645"/>
                    <a:pt x="1546" y="677"/>
                    <a:pt x="1554" y="687"/>
                  </a:cubicBezTo>
                  <a:cubicBezTo>
                    <a:pt x="1562" y="697"/>
                    <a:pt x="1573" y="701"/>
                    <a:pt x="1579" y="703"/>
                  </a:cubicBezTo>
                  <a:cubicBezTo>
                    <a:pt x="1585" y="705"/>
                    <a:pt x="1592" y="695"/>
                    <a:pt x="1593" y="702"/>
                  </a:cubicBezTo>
                  <a:cubicBezTo>
                    <a:pt x="1594" y="709"/>
                    <a:pt x="1582" y="742"/>
                    <a:pt x="1587" y="747"/>
                  </a:cubicBezTo>
                  <a:cubicBezTo>
                    <a:pt x="1589" y="754"/>
                    <a:pt x="1612" y="741"/>
                    <a:pt x="1623" y="735"/>
                  </a:cubicBezTo>
                  <a:cubicBezTo>
                    <a:pt x="1634" y="729"/>
                    <a:pt x="1639" y="711"/>
                    <a:pt x="1654" y="709"/>
                  </a:cubicBezTo>
                  <a:cubicBezTo>
                    <a:pt x="1669" y="707"/>
                    <a:pt x="1701" y="721"/>
                    <a:pt x="1713" y="720"/>
                  </a:cubicBezTo>
                  <a:cubicBezTo>
                    <a:pt x="1725" y="719"/>
                    <a:pt x="1718" y="722"/>
                    <a:pt x="1728" y="705"/>
                  </a:cubicBezTo>
                  <a:cubicBezTo>
                    <a:pt x="1736" y="680"/>
                    <a:pt x="1743" y="625"/>
                    <a:pt x="1771" y="616"/>
                  </a:cubicBezTo>
                  <a:cubicBezTo>
                    <a:pt x="1783" y="612"/>
                    <a:pt x="1804" y="588"/>
                    <a:pt x="1816" y="586"/>
                  </a:cubicBezTo>
                  <a:cubicBezTo>
                    <a:pt x="1828" y="568"/>
                    <a:pt x="1861" y="573"/>
                    <a:pt x="1840" y="547"/>
                  </a:cubicBezTo>
                  <a:cubicBezTo>
                    <a:pt x="1835" y="541"/>
                    <a:pt x="1827" y="507"/>
                    <a:pt x="1819" y="505"/>
                  </a:cubicBezTo>
                  <a:cubicBezTo>
                    <a:pt x="1797" y="499"/>
                    <a:pt x="1806" y="512"/>
                    <a:pt x="1786" y="499"/>
                  </a:cubicBezTo>
                  <a:cubicBezTo>
                    <a:pt x="1779" y="488"/>
                    <a:pt x="1769" y="498"/>
                    <a:pt x="1762" y="487"/>
                  </a:cubicBezTo>
                  <a:cubicBezTo>
                    <a:pt x="1756" y="484"/>
                    <a:pt x="1756" y="488"/>
                    <a:pt x="1750" y="484"/>
                  </a:cubicBezTo>
                  <a:cubicBezTo>
                    <a:pt x="1744" y="480"/>
                    <a:pt x="1732" y="472"/>
                    <a:pt x="1726" y="463"/>
                  </a:cubicBezTo>
                  <a:cubicBezTo>
                    <a:pt x="1720" y="454"/>
                    <a:pt x="1717" y="436"/>
                    <a:pt x="1714" y="427"/>
                  </a:cubicBezTo>
                  <a:cubicBezTo>
                    <a:pt x="1712" y="421"/>
                    <a:pt x="1705" y="415"/>
                    <a:pt x="1708" y="409"/>
                  </a:cubicBezTo>
                  <a:cubicBezTo>
                    <a:pt x="1711" y="403"/>
                    <a:pt x="1705" y="383"/>
                    <a:pt x="1711" y="382"/>
                  </a:cubicBezTo>
                  <a:cubicBezTo>
                    <a:pt x="1722" y="379"/>
                    <a:pt x="1757" y="387"/>
                    <a:pt x="1774" y="388"/>
                  </a:cubicBezTo>
                  <a:cubicBezTo>
                    <a:pt x="1787" y="388"/>
                    <a:pt x="1785" y="385"/>
                    <a:pt x="1792" y="385"/>
                  </a:cubicBezTo>
                  <a:cubicBezTo>
                    <a:pt x="1799" y="385"/>
                    <a:pt x="1803" y="387"/>
                    <a:pt x="1816" y="391"/>
                  </a:cubicBezTo>
                  <a:cubicBezTo>
                    <a:pt x="1829" y="390"/>
                    <a:pt x="1857" y="403"/>
                    <a:pt x="1872" y="408"/>
                  </a:cubicBezTo>
                  <a:cubicBezTo>
                    <a:pt x="1887" y="413"/>
                    <a:pt x="1893" y="423"/>
                    <a:pt x="1906" y="424"/>
                  </a:cubicBezTo>
                  <a:cubicBezTo>
                    <a:pt x="1919" y="425"/>
                    <a:pt x="1942" y="424"/>
                    <a:pt x="1948" y="412"/>
                  </a:cubicBezTo>
                  <a:cubicBezTo>
                    <a:pt x="1954" y="400"/>
                    <a:pt x="1950" y="369"/>
                    <a:pt x="1939" y="352"/>
                  </a:cubicBezTo>
                  <a:cubicBezTo>
                    <a:pt x="1912" y="325"/>
                    <a:pt x="1856" y="332"/>
                    <a:pt x="1879" y="310"/>
                  </a:cubicBezTo>
                  <a:cubicBezTo>
                    <a:pt x="1872" y="301"/>
                    <a:pt x="1867" y="314"/>
                    <a:pt x="1891" y="289"/>
                  </a:cubicBezTo>
                  <a:cubicBezTo>
                    <a:pt x="1900" y="281"/>
                    <a:pt x="1921" y="273"/>
                    <a:pt x="1933" y="262"/>
                  </a:cubicBezTo>
                  <a:cubicBezTo>
                    <a:pt x="1945" y="251"/>
                    <a:pt x="1960" y="235"/>
                    <a:pt x="1966" y="223"/>
                  </a:cubicBezTo>
                  <a:cubicBezTo>
                    <a:pt x="1972" y="211"/>
                    <a:pt x="1963" y="202"/>
                    <a:pt x="1969" y="190"/>
                  </a:cubicBezTo>
                  <a:cubicBezTo>
                    <a:pt x="1975" y="178"/>
                    <a:pt x="1996" y="154"/>
                    <a:pt x="2005" y="148"/>
                  </a:cubicBezTo>
                  <a:cubicBezTo>
                    <a:pt x="2015" y="139"/>
                    <a:pt x="2017" y="156"/>
                    <a:pt x="2026" y="151"/>
                  </a:cubicBezTo>
                  <a:cubicBezTo>
                    <a:pt x="2035" y="146"/>
                    <a:pt x="2056" y="128"/>
                    <a:pt x="2062" y="115"/>
                  </a:cubicBezTo>
                  <a:cubicBezTo>
                    <a:pt x="2068" y="102"/>
                    <a:pt x="2059" y="85"/>
                    <a:pt x="2062" y="73"/>
                  </a:cubicBezTo>
                  <a:cubicBezTo>
                    <a:pt x="2064" y="61"/>
                    <a:pt x="2080" y="43"/>
                    <a:pt x="2080" y="43"/>
                  </a:cubicBezTo>
                  <a:cubicBezTo>
                    <a:pt x="2082" y="31"/>
                    <a:pt x="2090" y="19"/>
                    <a:pt x="2086" y="7"/>
                  </a:cubicBezTo>
                  <a:cubicBezTo>
                    <a:pt x="2084" y="0"/>
                    <a:pt x="2081" y="23"/>
                    <a:pt x="2074" y="25"/>
                  </a:cubicBezTo>
                  <a:cubicBezTo>
                    <a:pt x="2066" y="28"/>
                    <a:pt x="2058" y="20"/>
                    <a:pt x="2050" y="19"/>
                  </a:cubicBezTo>
                  <a:cubicBezTo>
                    <a:pt x="1986" y="11"/>
                    <a:pt x="2256" y="3"/>
                    <a:pt x="1918" y="1"/>
                  </a:cubicBezTo>
                  <a:lnTo>
                    <a:pt x="4" y="4"/>
                  </a:lnTo>
                  <a:lnTo>
                    <a:pt x="0" y="330"/>
                  </a:lnTo>
                  <a:close/>
                </a:path>
              </a:pathLst>
            </a:custGeom>
            <a:solidFill>
              <a:srgbClr val="FF00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247" name="Text Box 31">
              <a:extLst>
                <a:ext uri="{FF2B5EF4-FFF2-40B4-BE49-F238E27FC236}">
                  <a16:creationId xmlns:a16="http://schemas.microsoft.com/office/drawing/2014/main" id="{091F1EBB-7D1B-4EAF-AE46-153CB04D265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82" y="986"/>
              <a:ext cx="742" cy="2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00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zh-CN" altLang="en-US" b="1" i="1">
                  <a:solidFill>
                    <a:schemeClr val="bg2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青     海</a:t>
              </a:r>
              <a:endParaRPr lang="zh-CN" altLang="en-US">
                <a:solidFill>
                  <a:schemeClr val="bg2"/>
                </a:solidFill>
              </a:endParaRPr>
            </a:p>
          </p:txBody>
        </p:sp>
      </p:grpSp>
      <p:grpSp>
        <p:nvGrpSpPr>
          <p:cNvPr id="9248" name="Group 32">
            <a:extLst>
              <a:ext uri="{FF2B5EF4-FFF2-40B4-BE49-F238E27FC236}">
                <a16:creationId xmlns:a16="http://schemas.microsoft.com/office/drawing/2014/main" id="{05008ADD-71C8-4A03-B33F-EB810010AD5D}"/>
              </a:ext>
            </a:extLst>
          </p:cNvPr>
          <p:cNvGrpSpPr>
            <a:grpSpLocks/>
          </p:cNvGrpSpPr>
          <p:nvPr/>
        </p:nvGrpSpPr>
        <p:grpSpPr bwMode="auto">
          <a:xfrm>
            <a:off x="568325" y="2163763"/>
            <a:ext cx="7805738" cy="3475037"/>
            <a:chOff x="432" y="1008"/>
            <a:chExt cx="4917" cy="2189"/>
          </a:xfrm>
        </p:grpSpPr>
        <p:sp>
          <p:nvSpPr>
            <p:cNvPr id="9249" name="Freeform 33">
              <a:extLst>
                <a:ext uri="{FF2B5EF4-FFF2-40B4-BE49-F238E27FC236}">
                  <a16:creationId xmlns:a16="http://schemas.microsoft.com/office/drawing/2014/main" id="{8A357FCC-9C8D-4C34-A757-9EF0BC693D78}"/>
                </a:ext>
              </a:extLst>
            </p:cNvPr>
            <p:cNvSpPr>
              <a:spLocks/>
            </p:cNvSpPr>
            <p:nvPr/>
          </p:nvSpPr>
          <p:spPr bwMode="auto">
            <a:xfrm>
              <a:off x="432" y="1008"/>
              <a:ext cx="4917" cy="1930"/>
            </a:xfrm>
            <a:custGeom>
              <a:avLst/>
              <a:gdLst>
                <a:gd name="T0" fmla="*/ 40 w 4917"/>
                <a:gd name="T1" fmla="*/ 88 h 1930"/>
                <a:gd name="T2" fmla="*/ 126 w 4917"/>
                <a:gd name="T3" fmla="*/ 29 h 1930"/>
                <a:gd name="T4" fmla="*/ 138 w 4917"/>
                <a:gd name="T5" fmla="*/ 32 h 1930"/>
                <a:gd name="T6" fmla="*/ 282 w 4917"/>
                <a:gd name="T7" fmla="*/ 89 h 1930"/>
                <a:gd name="T8" fmla="*/ 423 w 4917"/>
                <a:gd name="T9" fmla="*/ 101 h 1930"/>
                <a:gd name="T10" fmla="*/ 680 w 4917"/>
                <a:gd name="T11" fmla="*/ 56 h 1930"/>
                <a:gd name="T12" fmla="*/ 843 w 4917"/>
                <a:gd name="T13" fmla="*/ 227 h 1930"/>
                <a:gd name="T14" fmla="*/ 1092 w 4917"/>
                <a:gd name="T15" fmla="*/ 557 h 1930"/>
                <a:gd name="T16" fmla="*/ 1176 w 4917"/>
                <a:gd name="T17" fmla="*/ 788 h 1930"/>
                <a:gd name="T18" fmla="*/ 1224 w 4917"/>
                <a:gd name="T19" fmla="*/ 1004 h 1930"/>
                <a:gd name="T20" fmla="*/ 1221 w 4917"/>
                <a:gd name="T21" fmla="*/ 1196 h 1930"/>
                <a:gd name="T22" fmla="*/ 1230 w 4917"/>
                <a:gd name="T23" fmla="*/ 1478 h 1930"/>
                <a:gd name="T24" fmla="*/ 1323 w 4917"/>
                <a:gd name="T25" fmla="*/ 1694 h 1930"/>
                <a:gd name="T26" fmla="*/ 1404 w 4917"/>
                <a:gd name="T27" fmla="*/ 1613 h 1930"/>
                <a:gd name="T28" fmla="*/ 1383 w 4917"/>
                <a:gd name="T29" fmla="*/ 1766 h 1930"/>
                <a:gd name="T30" fmla="*/ 1455 w 4917"/>
                <a:gd name="T31" fmla="*/ 1853 h 1930"/>
                <a:gd name="T32" fmla="*/ 1614 w 4917"/>
                <a:gd name="T33" fmla="*/ 1820 h 1930"/>
                <a:gd name="T34" fmla="*/ 1641 w 4917"/>
                <a:gd name="T35" fmla="*/ 1925 h 1930"/>
                <a:gd name="T36" fmla="*/ 1809 w 4917"/>
                <a:gd name="T37" fmla="*/ 1901 h 1930"/>
                <a:gd name="T38" fmla="*/ 1845 w 4917"/>
                <a:gd name="T39" fmla="*/ 1781 h 1930"/>
                <a:gd name="T40" fmla="*/ 1899 w 4917"/>
                <a:gd name="T41" fmla="*/ 1637 h 1930"/>
                <a:gd name="T42" fmla="*/ 2040 w 4917"/>
                <a:gd name="T43" fmla="*/ 1430 h 1930"/>
                <a:gd name="T44" fmla="*/ 2352 w 4917"/>
                <a:gd name="T45" fmla="*/ 1376 h 1930"/>
                <a:gd name="T46" fmla="*/ 2529 w 4917"/>
                <a:gd name="T47" fmla="*/ 1244 h 1930"/>
                <a:gd name="T48" fmla="*/ 2634 w 4917"/>
                <a:gd name="T49" fmla="*/ 1226 h 1930"/>
                <a:gd name="T50" fmla="*/ 2763 w 4917"/>
                <a:gd name="T51" fmla="*/ 1115 h 1930"/>
                <a:gd name="T52" fmla="*/ 2919 w 4917"/>
                <a:gd name="T53" fmla="*/ 986 h 1930"/>
                <a:gd name="T54" fmla="*/ 3195 w 4917"/>
                <a:gd name="T55" fmla="*/ 989 h 1930"/>
                <a:gd name="T56" fmla="*/ 3327 w 4917"/>
                <a:gd name="T57" fmla="*/ 1106 h 1930"/>
                <a:gd name="T58" fmla="*/ 3435 w 4917"/>
                <a:gd name="T59" fmla="*/ 1109 h 1930"/>
                <a:gd name="T60" fmla="*/ 3507 w 4917"/>
                <a:gd name="T61" fmla="*/ 1238 h 1930"/>
                <a:gd name="T62" fmla="*/ 3645 w 4917"/>
                <a:gd name="T63" fmla="*/ 1259 h 1930"/>
                <a:gd name="T64" fmla="*/ 3717 w 4917"/>
                <a:gd name="T65" fmla="*/ 1202 h 1930"/>
                <a:gd name="T66" fmla="*/ 3825 w 4917"/>
                <a:gd name="T67" fmla="*/ 1034 h 1930"/>
                <a:gd name="T68" fmla="*/ 3954 w 4917"/>
                <a:gd name="T69" fmla="*/ 1094 h 1930"/>
                <a:gd name="T70" fmla="*/ 4119 w 4917"/>
                <a:gd name="T71" fmla="*/ 1178 h 1930"/>
                <a:gd name="T72" fmla="*/ 4266 w 4917"/>
                <a:gd name="T73" fmla="*/ 1064 h 1930"/>
                <a:gd name="T74" fmla="*/ 4362 w 4917"/>
                <a:gd name="T75" fmla="*/ 938 h 1930"/>
                <a:gd name="T76" fmla="*/ 4488 w 4917"/>
                <a:gd name="T77" fmla="*/ 776 h 1930"/>
                <a:gd name="T78" fmla="*/ 4671 w 4917"/>
                <a:gd name="T79" fmla="*/ 638 h 1930"/>
                <a:gd name="T80" fmla="*/ 4761 w 4917"/>
                <a:gd name="T81" fmla="*/ 689 h 1930"/>
                <a:gd name="T82" fmla="*/ 4917 w 4917"/>
                <a:gd name="T83" fmla="*/ 713 h 19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917" h="1930">
                  <a:moveTo>
                    <a:pt x="0" y="168"/>
                  </a:moveTo>
                  <a:cubicBezTo>
                    <a:pt x="18" y="141"/>
                    <a:pt x="22" y="115"/>
                    <a:pt x="40" y="88"/>
                  </a:cubicBezTo>
                  <a:cubicBezTo>
                    <a:pt x="43" y="51"/>
                    <a:pt x="62" y="44"/>
                    <a:pt x="72" y="8"/>
                  </a:cubicBezTo>
                  <a:cubicBezTo>
                    <a:pt x="74" y="0"/>
                    <a:pt x="118" y="26"/>
                    <a:pt x="126" y="29"/>
                  </a:cubicBezTo>
                  <a:cubicBezTo>
                    <a:pt x="135" y="33"/>
                    <a:pt x="103" y="20"/>
                    <a:pt x="111" y="26"/>
                  </a:cubicBezTo>
                  <a:cubicBezTo>
                    <a:pt x="118" y="31"/>
                    <a:pt x="131" y="28"/>
                    <a:pt x="138" y="32"/>
                  </a:cubicBezTo>
                  <a:cubicBezTo>
                    <a:pt x="155" y="41"/>
                    <a:pt x="143" y="23"/>
                    <a:pt x="160" y="32"/>
                  </a:cubicBezTo>
                  <a:cubicBezTo>
                    <a:pt x="212" y="58"/>
                    <a:pt x="243" y="62"/>
                    <a:pt x="282" y="89"/>
                  </a:cubicBezTo>
                  <a:cubicBezTo>
                    <a:pt x="315" y="100"/>
                    <a:pt x="315" y="81"/>
                    <a:pt x="360" y="74"/>
                  </a:cubicBezTo>
                  <a:cubicBezTo>
                    <a:pt x="383" y="76"/>
                    <a:pt x="391" y="105"/>
                    <a:pt x="423" y="101"/>
                  </a:cubicBezTo>
                  <a:cubicBezTo>
                    <a:pt x="455" y="97"/>
                    <a:pt x="509" y="55"/>
                    <a:pt x="552" y="48"/>
                  </a:cubicBezTo>
                  <a:cubicBezTo>
                    <a:pt x="595" y="51"/>
                    <a:pt x="638" y="49"/>
                    <a:pt x="680" y="56"/>
                  </a:cubicBezTo>
                  <a:cubicBezTo>
                    <a:pt x="716" y="62"/>
                    <a:pt x="715" y="133"/>
                    <a:pt x="747" y="149"/>
                  </a:cubicBezTo>
                  <a:cubicBezTo>
                    <a:pt x="767" y="159"/>
                    <a:pt x="822" y="222"/>
                    <a:pt x="843" y="227"/>
                  </a:cubicBezTo>
                  <a:cubicBezTo>
                    <a:pt x="900" y="313"/>
                    <a:pt x="953" y="311"/>
                    <a:pt x="992" y="408"/>
                  </a:cubicBezTo>
                  <a:cubicBezTo>
                    <a:pt x="1016" y="467"/>
                    <a:pt x="1044" y="500"/>
                    <a:pt x="1092" y="557"/>
                  </a:cubicBezTo>
                  <a:cubicBezTo>
                    <a:pt x="1113" y="596"/>
                    <a:pt x="1136" y="593"/>
                    <a:pt x="1149" y="632"/>
                  </a:cubicBezTo>
                  <a:cubicBezTo>
                    <a:pt x="1163" y="670"/>
                    <a:pt x="1171" y="748"/>
                    <a:pt x="1176" y="788"/>
                  </a:cubicBezTo>
                  <a:cubicBezTo>
                    <a:pt x="1184" y="827"/>
                    <a:pt x="1179" y="776"/>
                    <a:pt x="1182" y="875"/>
                  </a:cubicBezTo>
                  <a:cubicBezTo>
                    <a:pt x="1190" y="911"/>
                    <a:pt x="1213" y="968"/>
                    <a:pt x="1224" y="1004"/>
                  </a:cubicBezTo>
                  <a:cubicBezTo>
                    <a:pt x="1235" y="1040"/>
                    <a:pt x="1248" y="1059"/>
                    <a:pt x="1248" y="1091"/>
                  </a:cubicBezTo>
                  <a:cubicBezTo>
                    <a:pt x="1248" y="1123"/>
                    <a:pt x="1227" y="1147"/>
                    <a:pt x="1221" y="1196"/>
                  </a:cubicBezTo>
                  <a:cubicBezTo>
                    <a:pt x="1215" y="1245"/>
                    <a:pt x="1210" y="1338"/>
                    <a:pt x="1212" y="1385"/>
                  </a:cubicBezTo>
                  <a:cubicBezTo>
                    <a:pt x="1213" y="1408"/>
                    <a:pt x="1219" y="1458"/>
                    <a:pt x="1230" y="1478"/>
                  </a:cubicBezTo>
                  <a:cubicBezTo>
                    <a:pt x="1240" y="1511"/>
                    <a:pt x="1239" y="1579"/>
                    <a:pt x="1257" y="1610"/>
                  </a:cubicBezTo>
                  <a:cubicBezTo>
                    <a:pt x="1273" y="1646"/>
                    <a:pt x="1305" y="1698"/>
                    <a:pt x="1323" y="1694"/>
                  </a:cubicBezTo>
                  <a:cubicBezTo>
                    <a:pt x="1346" y="1664"/>
                    <a:pt x="1334" y="1604"/>
                    <a:pt x="1365" y="1583"/>
                  </a:cubicBezTo>
                  <a:cubicBezTo>
                    <a:pt x="1374" y="1572"/>
                    <a:pt x="1398" y="1577"/>
                    <a:pt x="1404" y="1613"/>
                  </a:cubicBezTo>
                  <a:cubicBezTo>
                    <a:pt x="1410" y="1633"/>
                    <a:pt x="1401" y="1678"/>
                    <a:pt x="1398" y="1703"/>
                  </a:cubicBezTo>
                  <a:cubicBezTo>
                    <a:pt x="1395" y="1728"/>
                    <a:pt x="1380" y="1742"/>
                    <a:pt x="1383" y="1766"/>
                  </a:cubicBezTo>
                  <a:cubicBezTo>
                    <a:pt x="1386" y="1790"/>
                    <a:pt x="1401" y="1833"/>
                    <a:pt x="1413" y="1847"/>
                  </a:cubicBezTo>
                  <a:cubicBezTo>
                    <a:pt x="1425" y="1867"/>
                    <a:pt x="1403" y="1852"/>
                    <a:pt x="1455" y="1853"/>
                  </a:cubicBezTo>
                  <a:cubicBezTo>
                    <a:pt x="1479" y="1850"/>
                    <a:pt x="1534" y="1834"/>
                    <a:pt x="1560" y="1829"/>
                  </a:cubicBezTo>
                  <a:cubicBezTo>
                    <a:pt x="1586" y="1824"/>
                    <a:pt x="1598" y="1815"/>
                    <a:pt x="1614" y="1820"/>
                  </a:cubicBezTo>
                  <a:cubicBezTo>
                    <a:pt x="1630" y="1825"/>
                    <a:pt x="1652" y="1845"/>
                    <a:pt x="1656" y="1862"/>
                  </a:cubicBezTo>
                  <a:cubicBezTo>
                    <a:pt x="1660" y="1879"/>
                    <a:pt x="1629" y="1921"/>
                    <a:pt x="1641" y="1925"/>
                  </a:cubicBezTo>
                  <a:cubicBezTo>
                    <a:pt x="1652" y="1930"/>
                    <a:pt x="1700" y="1893"/>
                    <a:pt x="1728" y="1889"/>
                  </a:cubicBezTo>
                  <a:cubicBezTo>
                    <a:pt x="1756" y="1885"/>
                    <a:pt x="1794" y="1904"/>
                    <a:pt x="1809" y="1901"/>
                  </a:cubicBezTo>
                  <a:cubicBezTo>
                    <a:pt x="1838" y="1891"/>
                    <a:pt x="1815" y="1891"/>
                    <a:pt x="1821" y="1871"/>
                  </a:cubicBezTo>
                  <a:cubicBezTo>
                    <a:pt x="1827" y="1851"/>
                    <a:pt x="1841" y="1806"/>
                    <a:pt x="1845" y="1781"/>
                  </a:cubicBezTo>
                  <a:cubicBezTo>
                    <a:pt x="1856" y="1757"/>
                    <a:pt x="1836" y="1745"/>
                    <a:pt x="1845" y="1721"/>
                  </a:cubicBezTo>
                  <a:cubicBezTo>
                    <a:pt x="1854" y="1697"/>
                    <a:pt x="1877" y="1670"/>
                    <a:pt x="1899" y="1637"/>
                  </a:cubicBezTo>
                  <a:cubicBezTo>
                    <a:pt x="1965" y="1588"/>
                    <a:pt x="1944" y="1600"/>
                    <a:pt x="1977" y="1523"/>
                  </a:cubicBezTo>
                  <a:cubicBezTo>
                    <a:pt x="2001" y="1490"/>
                    <a:pt x="2004" y="1462"/>
                    <a:pt x="2040" y="1430"/>
                  </a:cubicBezTo>
                  <a:cubicBezTo>
                    <a:pt x="2082" y="1410"/>
                    <a:pt x="2177" y="1412"/>
                    <a:pt x="2229" y="1403"/>
                  </a:cubicBezTo>
                  <a:cubicBezTo>
                    <a:pt x="2279" y="1391"/>
                    <a:pt x="2314" y="1390"/>
                    <a:pt x="2352" y="1376"/>
                  </a:cubicBezTo>
                  <a:cubicBezTo>
                    <a:pt x="2391" y="1359"/>
                    <a:pt x="2434" y="1323"/>
                    <a:pt x="2463" y="1301"/>
                  </a:cubicBezTo>
                  <a:cubicBezTo>
                    <a:pt x="2489" y="1294"/>
                    <a:pt x="2505" y="1256"/>
                    <a:pt x="2529" y="1244"/>
                  </a:cubicBezTo>
                  <a:cubicBezTo>
                    <a:pt x="2538" y="1240"/>
                    <a:pt x="2552" y="1233"/>
                    <a:pt x="2559" y="1226"/>
                  </a:cubicBezTo>
                  <a:cubicBezTo>
                    <a:pt x="2575" y="1210"/>
                    <a:pt x="2614" y="1233"/>
                    <a:pt x="2634" y="1226"/>
                  </a:cubicBezTo>
                  <a:cubicBezTo>
                    <a:pt x="2674" y="1231"/>
                    <a:pt x="2654" y="1184"/>
                    <a:pt x="2694" y="1190"/>
                  </a:cubicBezTo>
                  <a:cubicBezTo>
                    <a:pt x="2726" y="1195"/>
                    <a:pt x="2763" y="1115"/>
                    <a:pt x="2763" y="1115"/>
                  </a:cubicBezTo>
                  <a:cubicBezTo>
                    <a:pt x="2784" y="1090"/>
                    <a:pt x="2782" y="1050"/>
                    <a:pt x="2808" y="1028"/>
                  </a:cubicBezTo>
                  <a:cubicBezTo>
                    <a:pt x="2834" y="1006"/>
                    <a:pt x="2875" y="994"/>
                    <a:pt x="2919" y="986"/>
                  </a:cubicBezTo>
                  <a:cubicBezTo>
                    <a:pt x="2924" y="975"/>
                    <a:pt x="3060" y="983"/>
                    <a:pt x="3072" y="980"/>
                  </a:cubicBezTo>
                  <a:cubicBezTo>
                    <a:pt x="3096" y="975"/>
                    <a:pt x="3156" y="994"/>
                    <a:pt x="3195" y="989"/>
                  </a:cubicBezTo>
                  <a:cubicBezTo>
                    <a:pt x="3229" y="988"/>
                    <a:pt x="3246" y="996"/>
                    <a:pt x="3264" y="1016"/>
                  </a:cubicBezTo>
                  <a:cubicBezTo>
                    <a:pt x="3286" y="1036"/>
                    <a:pt x="3318" y="1076"/>
                    <a:pt x="3327" y="1106"/>
                  </a:cubicBezTo>
                  <a:cubicBezTo>
                    <a:pt x="3363" y="1103"/>
                    <a:pt x="3359" y="1114"/>
                    <a:pt x="3396" y="1100"/>
                  </a:cubicBezTo>
                  <a:cubicBezTo>
                    <a:pt x="3428" y="1116"/>
                    <a:pt x="3414" y="1088"/>
                    <a:pt x="3435" y="1109"/>
                  </a:cubicBezTo>
                  <a:cubicBezTo>
                    <a:pt x="3495" y="1133"/>
                    <a:pt x="3460" y="1107"/>
                    <a:pt x="3480" y="1130"/>
                  </a:cubicBezTo>
                  <a:cubicBezTo>
                    <a:pt x="3498" y="1150"/>
                    <a:pt x="3487" y="1220"/>
                    <a:pt x="3507" y="1238"/>
                  </a:cubicBezTo>
                  <a:cubicBezTo>
                    <a:pt x="3517" y="1247"/>
                    <a:pt x="3561" y="1247"/>
                    <a:pt x="3573" y="1253"/>
                  </a:cubicBezTo>
                  <a:cubicBezTo>
                    <a:pt x="3593" y="1262"/>
                    <a:pt x="3624" y="1256"/>
                    <a:pt x="3645" y="1259"/>
                  </a:cubicBezTo>
                  <a:cubicBezTo>
                    <a:pt x="3661" y="1264"/>
                    <a:pt x="3664" y="1230"/>
                    <a:pt x="3681" y="1232"/>
                  </a:cubicBezTo>
                  <a:cubicBezTo>
                    <a:pt x="3712" y="1235"/>
                    <a:pt x="3703" y="1220"/>
                    <a:pt x="3717" y="1202"/>
                  </a:cubicBezTo>
                  <a:cubicBezTo>
                    <a:pt x="3727" y="1189"/>
                    <a:pt x="3750" y="1163"/>
                    <a:pt x="3750" y="1124"/>
                  </a:cubicBezTo>
                  <a:cubicBezTo>
                    <a:pt x="3786" y="1106"/>
                    <a:pt x="3789" y="1052"/>
                    <a:pt x="3825" y="1034"/>
                  </a:cubicBezTo>
                  <a:cubicBezTo>
                    <a:pt x="3833" y="1023"/>
                    <a:pt x="3895" y="1073"/>
                    <a:pt x="3904" y="1064"/>
                  </a:cubicBezTo>
                  <a:cubicBezTo>
                    <a:pt x="3923" y="1070"/>
                    <a:pt x="3934" y="1076"/>
                    <a:pt x="3954" y="1094"/>
                  </a:cubicBezTo>
                  <a:cubicBezTo>
                    <a:pt x="3974" y="1112"/>
                    <a:pt x="3996" y="1158"/>
                    <a:pt x="4023" y="1172"/>
                  </a:cubicBezTo>
                  <a:cubicBezTo>
                    <a:pt x="4050" y="1184"/>
                    <a:pt x="4091" y="1179"/>
                    <a:pt x="4119" y="1178"/>
                  </a:cubicBezTo>
                  <a:cubicBezTo>
                    <a:pt x="4147" y="1177"/>
                    <a:pt x="4166" y="1185"/>
                    <a:pt x="4191" y="1166"/>
                  </a:cubicBezTo>
                  <a:cubicBezTo>
                    <a:pt x="4244" y="1163"/>
                    <a:pt x="4245" y="1103"/>
                    <a:pt x="4266" y="1064"/>
                  </a:cubicBezTo>
                  <a:cubicBezTo>
                    <a:pt x="4282" y="1063"/>
                    <a:pt x="4275" y="1025"/>
                    <a:pt x="4329" y="989"/>
                  </a:cubicBezTo>
                  <a:cubicBezTo>
                    <a:pt x="4343" y="975"/>
                    <a:pt x="4357" y="956"/>
                    <a:pt x="4362" y="938"/>
                  </a:cubicBezTo>
                  <a:cubicBezTo>
                    <a:pt x="4380" y="907"/>
                    <a:pt x="4467" y="836"/>
                    <a:pt x="4488" y="809"/>
                  </a:cubicBezTo>
                  <a:cubicBezTo>
                    <a:pt x="4509" y="782"/>
                    <a:pt x="4481" y="798"/>
                    <a:pt x="4488" y="776"/>
                  </a:cubicBezTo>
                  <a:cubicBezTo>
                    <a:pt x="4496" y="762"/>
                    <a:pt x="4498" y="695"/>
                    <a:pt x="4530" y="674"/>
                  </a:cubicBezTo>
                  <a:cubicBezTo>
                    <a:pt x="4560" y="651"/>
                    <a:pt x="4638" y="643"/>
                    <a:pt x="4671" y="638"/>
                  </a:cubicBezTo>
                  <a:cubicBezTo>
                    <a:pt x="4701" y="635"/>
                    <a:pt x="4716" y="636"/>
                    <a:pt x="4731" y="644"/>
                  </a:cubicBezTo>
                  <a:cubicBezTo>
                    <a:pt x="4746" y="652"/>
                    <a:pt x="4748" y="687"/>
                    <a:pt x="4761" y="689"/>
                  </a:cubicBezTo>
                  <a:cubicBezTo>
                    <a:pt x="4774" y="691"/>
                    <a:pt x="4786" y="655"/>
                    <a:pt x="4812" y="659"/>
                  </a:cubicBezTo>
                  <a:cubicBezTo>
                    <a:pt x="4838" y="663"/>
                    <a:pt x="4895" y="702"/>
                    <a:pt x="4917" y="713"/>
                  </a:cubicBezTo>
                </a:path>
              </a:pathLst>
            </a:custGeom>
            <a:noFill/>
            <a:ln w="38100" cmpd="sng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250" name="Freeform 34">
              <a:extLst>
                <a:ext uri="{FF2B5EF4-FFF2-40B4-BE49-F238E27FC236}">
                  <a16:creationId xmlns:a16="http://schemas.microsoft.com/office/drawing/2014/main" id="{6E9D2EE0-26FF-47BA-BD58-01E6761456EC}"/>
                </a:ext>
              </a:extLst>
            </p:cNvPr>
            <p:cNvSpPr>
              <a:spLocks/>
            </p:cNvSpPr>
            <p:nvPr/>
          </p:nvSpPr>
          <p:spPr bwMode="auto">
            <a:xfrm>
              <a:off x="2301" y="1536"/>
              <a:ext cx="291" cy="919"/>
            </a:xfrm>
            <a:custGeom>
              <a:avLst/>
              <a:gdLst>
                <a:gd name="T0" fmla="*/ 129 w 291"/>
                <a:gd name="T1" fmla="*/ 0 h 919"/>
                <a:gd name="T2" fmla="*/ 159 w 291"/>
                <a:gd name="T3" fmla="*/ 75 h 919"/>
                <a:gd name="T4" fmla="*/ 171 w 291"/>
                <a:gd name="T5" fmla="*/ 123 h 919"/>
                <a:gd name="T6" fmla="*/ 195 w 291"/>
                <a:gd name="T7" fmla="*/ 273 h 919"/>
                <a:gd name="T8" fmla="*/ 192 w 291"/>
                <a:gd name="T9" fmla="*/ 369 h 919"/>
                <a:gd name="T10" fmla="*/ 180 w 291"/>
                <a:gd name="T11" fmla="*/ 396 h 919"/>
                <a:gd name="T12" fmla="*/ 153 w 291"/>
                <a:gd name="T13" fmla="*/ 474 h 919"/>
                <a:gd name="T14" fmla="*/ 171 w 291"/>
                <a:gd name="T15" fmla="*/ 582 h 919"/>
                <a:gd name="T16" fmla="*/ 168 w 291"/>
                <a:gd name="T17" fmla="*/ 708 h 919"/>
                <a:gd name="T18" fmla="*/ 156 w 291"/>
                <a:gd name="T19" fmla="*/ 753 h 919"/>
                <a:gd name="T20" fmla="*/ 150 w 291"/>
                <a:gd name="T21" fmla="*/ 771 h 919"/>
                <a:gd name="T22" fmla="*/ 171 w 291"/>
                <a:gd name="T23" fmla="*/ 807 h 919"/>
                <a:gd name="T24" fmla="*/ 195 w 291"/>
                <a:gd name="T25" fmla="*/ 825 h 919"/>
                <a:gd name="T26" fmla="*/ 222 w 291"/>
                <a:gd name="T27" fmla="*/ 849 h 919"/>
                <a:gd name="T28" fmla="*/ 243 w 291"/>
                <a:gd name="T29" fmla="*/ 876 h 919"/>
                <a:gd name="T30" fmla="*/ 273 w 291"/>
                <a:gd name="T31" fmla="*/ 906 h 919"/>
                <a:gd name="T32" fmla="*/ 282 w 291"/>
                <a:gd name="T33" fmla="*/ 909 h 919"/>
                <a:gd name="T34" fmla="*/ 291 w 291"/>
                <a:gd name="T35" fmla="*/ 915 h 919"/>
                <a:gd name="T36" fmla="*/ 282 w 291"/>
                <a:gd name="T37" fmla="*/ 906 h 919"/>
                <a:gd name="T38" fmla="*/ 237 w 291"/>
                <a:gd name="T39" fmla="*/ 873 h 919"/>
                <a:gd name="T40" fmla="*/ 162 w 291"/>
                <a:gd name="T41" fmla="*/ 786 h 919"/>
                <a:gd name="T42" fmla="*/ 138 w 291"/>
                <a:gd name="T43" fmla="*/ 762 h 919"/>
                <a:gd name="T44" fmla="*/ 108 w 291"/>
                <a:gd name="T45" fmla="*/ 705 h 919"/>
                <a:gd name="T46" fmla="*/ 96 w 291"/>
                <a:gd name="T47" fmla="*/ 690 h 919"/>
                <a:gd name="T48" fmla="*/ 66 w 291"/>
                <a:gd name="T49" fmla="*/ 654 h 919"/>
                <a:gd name="T50" fmla="*/ 24 w 291"/>
                <a:gd name="T51" fmla="*/ 624 h 919"/>
                <a:gd name="T52" fmla="*/ 27 w 291"/>
                <a:gd name="T53" fmla="*/ 552 h 919"/>
                <a:gd name="T54" fmla="*/ 0 w 291"/>
                <a:gd name="T55" fmla="*/ 498 h 9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91" h="919">
                  <a:moveTo>
                    <a:pt x="129" y="0"/>
                  </a:moveTo>
                  <a:cubicBezTo>
                    <a:pt x="134" y="29"/>
                    <a:pt x="150" y="48"/>
                    <a:pt x="159" y="75"/>
                  </a:cubicBezTo>
                  <a:cubicBezTo>
                    <a:pt x="164" y="91"/>
                    <a:pt x="171" y="123"/>
                    <a:pt x="171" y="123"/>
                  </a:cubicBezTo>
                  <a:cubicBezTo>
                    <a:pt x="176" y="173"/>
                    <a:pt x="183" y="224"/>
                    <a:pt x="195" y="273"/>
                  </a:cubicBezTo>
                  <a:cubicBezTo>
                    <a:pt x="194" y="305"/>
                    <a:pt x="195" y="337"/>
                    <a:pt x="192" y="369"/>
                  </a:cubicBezTo>
                  <a:cubicBezTo>
                    <a:pt x="190" y="391"/>
                    <a:pt x="186" y="382"/>
                    <a:pt x="180" y="396"/>
                  </a:cubicBezTo>
                  <a:cubicBezTo>
                    <a:pt x="169" y="421"/>
                    <a:pt x="160" y="447"/>
                    <a:pt x="153" y="474"/>
                  </a:cubicBezTo>
                  <a:cubicBezTo>
                    <a:pt x="155" y="513"/>
                    <a:pt x="149" y="550"/>
                    <a:pt x="171" y="582"/>
                  </a:cubicBezTo>
                  <a:cubicBezTo>
                    <a:pt x="175" y="624"/>
                    <a:pt x="180" y="667"/>
                    <a:pt x="168" y="708"/>
                  </a:cubicBezTo>
                  <a:cubicBezTo>
                    <a:pt x="164" y="723"/>
                    <a:pt x="160" y="738"/>
                    <a:pt x="156" y="753"/>
                  </a:cubicBezTo>
                  <a:cubicBezTo>
                    <a:pt x="154" y="759"/>
                    <a:pt x="150" y="771"/>
                    <a:pt x="150" y="771"/>
                  </a:cubicBezTo>
                  <a:cubicBezTo>
                    <a:pt x="153" y="793"/>
                    <a:pt x="154" y="796"/>
                    <a:pt x="171" y="807"/>
                  </a:cubicBezTo>
                  <a:cubicBezTo>
                    <a:pt x="178" y="817"/>
                    <a:pt x="183" y="821"/>
                    <a:pt x="195" y="825"/>
                  </a:cubicBezTo>
                  <a:cubicBezTo>
                    <a:pt x="204" y="834"/>
                    <a:pt x="215" y="839"/>
                    <a:pt x="222" y="849"/>
                  </a:cubicBezTo>
                  <a:cubicBezTo>
                    <a:pt x="247" y="881"/>
                    <a:pt x="223" y="856"/>
                    <a:pt x="243" y="876"/>
                  </a:cubicBezTo>
                  <a:cubicBezTo>
                    <a:pt x="247" y="888"/>
                    <a:pt x="261" y="900"/>
                    <a:pt x="273" y="906"/>
                  </a:cubicBezTo>
                  <a:cubicBezTo>
                    <a:pt x="276" y="907"/>
                    <a:pt x="279" y="908"/>
                    <a:pt x="282" y="909"/>
                  </a:cubicBezTo>
                  <a:cubicBezTo>
                    <a:pt x="285" y="911"/>
                    <a:pt x="291" y="919"/>
                    <a:pt x="291" y="915"/>
                  </a:cubicBezTo>
                  <a:cubicBezTo>
                    <a:pt x="291" y="911"/>
                    <a:pt x="285" y="909"/>
                    <a:pt x="282" y="906"/>
                  </a:cubicBezTo>
                  <a:cubicBezTo>
                    <a:pt x="267" y="894"/>
                    <a:pt x="251" y="887"/>
                    <a:pt x="237" y="873"/>
                  </a:cubicBezTo>
                  <a:cubicBezTo>
                    <a:pt x="224" y="834"/>
                    <a:pt x="193" y="812"/>
                    <a:pt x="162" y="786"/>
                  </a:cubicBezTo>
                  <a:cubicBezTo>
                    <a:pt x="152" y="778"/>
                    <a:pt x="148" y="769"/>
                    <a:pt x="138" y="762"/>
                  </a:cubicBezTo>
                  <a:cubicBezTo>
                    <a:pt x="126" y="743"/>
                    <a:pt x="124" y="721"/>
                    <a:pt x="108" y="705"/>
                  </a:cubicBezTo>
                  <a:cubicBezTo>
                    <a:pt x="101" y="685"/>
                    <a:pt x="111" y="707"/>
                    <a:pt x="96" y="690"/>
                  </a:cubicBezTo>
                  <a:cubicBezTo>
                    <a:pt x="81" y="672"/>
                    <a:pt x="88" y="668"/>
                    <a:pt x="66" y="654"/>
                  </a:cubicBezTo>
                  <a:cubicBezTo>
                    <a:pt x="51" y="644"/>
                    <a:pt x="37" y="637"/>
                    <a:pt x="24" y="624"/>
                  </a:cubicBezTo>
                  <a:cubicBezTo>
                    <a:pt x="16" y="601"/>
                    <a:pt x="24" y="576"/>
                    <a:pt x="27" y="552"/>
                  </a:cubicBezTo>
                  <a:cubicBezTo>
                    <a:pt x="23" y="527"/>
                    <a:pt x="17" y="515"/>
                    <a:pt x="0" y="498"/>
                  </a:cubicBezTo>
                </a:path>
              </a:pathLst>
            </a:custGeom>
            <a:noFill/>
            <a:ln w="28575" cmpd="sng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251" name="Freeform 35">
              <a:extLst>
                <a:ext uri="{FF2B5EF4-FFF2-40B4-BE49-F238E27FC236}">
                  <a16:creationId xmlns:a16="http://schemas.microsoft.com/office/drawing/2014/main" id="{DDD3831C-0B75-42ED-9E0A-019D04DB6E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84" y="2256"/>
              <a:ext cx="491" cy="735"/>
            </a:xfrm>
            <a:custGeom>
              <a:avLst/>
              <a:gdLst>
                <a:gd name="T0" fmla="*/ 279 w 491"/>
                <a:gd name="T1" fmla="*/ 0 h 735"/>
                <a:gd name="T2" fmla="*/ 327 w 491"/>
                <a:gd name="T3" fmla="*/ 57 h 735"/>
                <a:gd name="T4" fmla="*/ 387 w 491"/>
                <a:gd name="T5" fmla="*/ 81 h 735"/>
                <a:gd name="T6" fmla="*/ 429 w 491"/>
                <a:gd name="T7" fmla="*/ 108 h 735"/>
                <a:gd name="T8" fmla="*/ 480 w 491"/>
                <a:gd name="T9" fmla="*/ 201 h 735"/>
                <a:gd name="T10" fmla="*/ 483 w 491"/>
                <a:gd name="T11" fmla="*/ 261 h 735"/>
                <a:gd name="T12" fmla="*/ 465 w 491"/>
                <a:gd name="T13" fmla="*/ 288 h 735"/>
                <a:gd name="T14" fmla="*/ 453 w 491"/>
                <a:gd name="T15" fmla="*/ 345 h 735"/>
                <a:gd name="T16" fmla="*/ 384 w 491"/>
                <a:gd name="T17" fmla="*/ 399 h 735"/>
                <a:gd name="T18" fmla="*/ 321 w 491"/>
                <a:gd name="T19" fmla="*/ 435 h 735"/>
                <a:gd name="T20" fmla="*/ 294 w 491"/>
                <a:gd name="T21" fmla="*/ 447 h 735"/>
                <a:gd name="T22" fmla="*/ 285 w 491"/>
                <a:gd name="T23" fmla="*/ 450 h 735"/>
                <a:gd name="T24" fmla="*/ 252 w 491"/>
                <a:gd name="T25" fmla="*/ 489 h 735"/>
                <a:gd name="T26" fmla="*/ 228 w 491"/>
                <a:gd name="T27" fmla="*/ 537 h 735"/>
                <a:gd name="T28" fmla="*/ 177 w 491"/>
                <a:gd name="T29" fmla="*/ 585 h 735"/>
                <a:gd name="T30" fmla="*/ 147 w 491"/>
                <a:gd name="T31" fmla="*/ 606 h 735"/>
                <a:gd name="T32" fmla="*/ 102 w 491"/>
                <a:gd name="T33" fmla="*/ 654 h 735"/>
                <a:gd name="T34" fmla="*/ 54 w 491"/>
                <a:gd name="T35" fmla="*/ 726 h 735"/>
                <a:gd name="T36" fmla="*/ 0 w 491"/>
                <a:gd name="T37" fmla="*/ 732 h 7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91" h="735">
                  <a:moveTo>
                    <a:pt x="279" y="0"/>
                  </a:moveTo>
                  <a:cubicBezTo>
                    <a:pt x="283" y="38"/>
                    <a:pt x="293" y="46"/>
                    <a:pt x="327" y="57"/>
                  </a:cubicBezTo>
                  <a:cubicBezTo>
                    <a:pt x="345" y="75"/>
                    <a:pt x="366" y="72"/>
                    <a:pt x="387" y="81"/>
                  </a:cubicBezTo>
                  <a:cubicBezTo>
                    <a:pt x="402" y="88"/>
                    <a:pt x="416" y="98"/>
                    <a:pt x="429" y="108"/>
                  </a:cubicBezTo>
                  <a:cubicBezTo>
                    <a:pt x="440" y="142"/>
                    <a:pt x="461" y="172"/>
                    <a:pt x="480" y="201"/>
                  </a:cubicBezTo>
                  <a:cubicBezTo>
                    <a:pt x="486" y="226"/>
                    <a:pt x="491" y="233"/>
                    <a:pt x="483" y="261"/>
                  </a:cubicBezTo>
                  <a:cubicBezTo>
                    <a:pt x="480" y="271"/>
                    <a:pt x="465" y="288"/>
                    <a:pt x="465" y="288"/>
                  </a:cubicBezTo>
                  <a:cubicBezTo>
                    <a:pt x="461" y="304"/>
                    <a:pt x="465" y="333"/>
                    <a:pt x="453" y="345"/>
                  </a:cubicBezTo>
                  <a:cubicBezTo>
                    <a:pt x="435" y="363"/>
                    <a:pt x="406" y="388"/>
                    <a:pt x="384" y="399"/>
                  </a:cubicBezTo>
                  <a:cubicBezTo>
                    <a:pt x="369" y="421"/>
                    <a:pt x="341" y="421"/>
                    <a:pt x="321" y="435"/>
                  </a:cubicBezTo>
                  <a:cubicBezTo>
                    <a:pt x="307" y="445"/>
                    <a:pt x="315" y="440"/>
                    <a:pt x="294" y="447"/>
                  </a:cubicBezTo>
                  <a:cubicBezTo>
                    <a:pt x="291" y="448"/>
                    <a:pt x="285" y="450"/>
                    <a:pt x="285" y="450"/>
                  </a:cubicBezTo>
                  <a:cubicBezTo>
                    <a:pt x="272" y="463"/>
                    <a:pt x="259" y="472"/>
                    <a:pt x="252" y="489"/>
                  </a:cubicBezTo>
                  <a:cubicBezTo>
                    <a:pt x="246" y="503"/>
                    <a:pt x="241" y="528"/>
                    <a:pt x="228" y="537"/>
                  </a:cubicBezTo>
                  <a:cubicBezTo>
                    <a:pt x="209" y="550"/>
                    <a:pt x="193" y="569"/>
                    <a:pt x="177" y="585"/>
                  </a:cubicBezTo>
                  <a:cubicBezTo>
                    <a:pt x="168" y="594"/>
                    <a:pt x="156" y="597"/>
                    <a:pt x="147" y="606"/>
                  </a:cubicBezTo>
                  <a:cubicBezTo>
                    <a:pt x="142" y="622"/>
                    <a:pt x="117" y="644"/>
                    <a:pt x="102" y="654"/>
                  </a:cubicBezTo>
                  <a:cubicBezTo>
                    <a:pt x="97" y="661"/>
                    <a:pt x="60" y="721"/>
                    <a:pt x="54" y="726"/>
                  </a:cubicBezTo>
                  <a:cubicBezTo>
                    <a:pt x="42" y="735"/>
                    <a:pt x="9" y="732"/>
                    <a:pt x="0" y="732"/>
                  </a:cubicBezTo>
                </a:path>
              </a:pathLst>
            </a:custGeom>
            <a:noFill/>
            <a:ln w="28575" cmpd="sng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252" name="Freeform 36">
              <a:extLst>
                <a:ext uri="{FF2B5EF4-FFF2-40B4-BE49-F238E27FC236}">
                  <a16:creationId xmlns:a16="http://schemas.microsoft.com/office/drawing/2014/main" id="{426DBF20-56CF-4D24-ADA5-8127A1C6605F}"/>
                </a:ext>
              </a:extLst>
            </p:cNvPr>
            <p:cNvSpPr>
              <a:spLocks/>
            </p:cNvSpPr>
            <p:nvPr/>
          </p:nvSpPr>
          <p:spPr bwMode="auto">
            <a:xfrm>
              <a:off x="3321" y="1587"/>
              <a:ext cx="930" cy="500"/>
            </a:xfrm>
            <a:custGeom>
              <a:avLst/>
              <a:gdLst>
                <a:gd name="T0" fmla="*/ 930 w 930"/>
                <a:gd name="T1" fmla="*/ 455 h 500"/>
                <a:gd name="T2" fmla="*/ 900 w 930"/>
                <a:gd name="T3" fmla="*/ 446 h 500"/>
                <a:gd name="T4" fmla="*/ 852 w 930"/>
                <a:gd name="T5" fmla="*/ 449 h 500"/>
                <a:gd name="T6" fmla="*/ 816 w 930"/>
                <a:gd name="T7" fmla="*/ 479 h 500"/>
                <a:gd name="T8" fmla="*/ 789 w 930"/>
                <a:gd name="T9" fmla="*/ 500 h 500"/>
                <a:gd name="T10" fmla="*/ 714 w 930"/>
                <a:gd name="T11" fmla="*/ 485 h 500"/>
                <a:gd name="T12" fmla="*/ 678 w 930"/>
                <a:gd name="T13" fmla="*/ 443 h 500"/>
                <a:gd name="T14" fmla="*/ 645 w 930"/>
                <a:gd name="T15" fmla="*/ 362 h 500"/>
                <a:gd name="T16" fmla="*/ 630 w 930"/>
                <a:gd name="T17" fmla="*/ 290 h 500"/>
                <a:gd name="T18" fmla="*/ 606 w 930"/>
                <a:gd name="T19" fmla="*/ 251 h 500"/>
                <a:gd name="T20" fmla="*/ 567 w 930"/>
                <a:gd name="T21" fmla="*/ 182 h 500"/>
                <a:gd name="T22" fmla="*/ 549 w 930"/>
                <a:gd name="T23" fmla="*/ 164 h 500"/>
                <a:gd name="T24" fmla="*/ 531 w 930"/>
                <a:gd name="T25" fmla="*/ 158 h 500"/>
                <a:gd name="T26" fmla="*/ 429 w 930"/>
                <a:gd name="T27" fmla="*/ 83 h 500"/>
                <a:gd name="T28" fmla="*/ 390 w 930"/>
                <a:gd name="T29" fmla="*/ 74 h 500"/>
                <a:gd name="T30" fmla="*/ 354 w 930"/>
                <a:gd name="T31" fmla="*/ 53 h 500"/>
                <a:gd name="T32" fmla="*/ 315 w 930"/>
                <a:gd name="T33" fmla="*/ 44 h 500"/>
                <a:gd name="T34" fmla="*/ 252 w 930"/>
                <a:gd name="T35" fmla="*/ 29 h 500"/>
                <a:gd name="T36" fmla="*/ 222 w 930"/>
                <a:gd name="T37" fmla="*/ 8 h 500"/>
                <a:gd name="T38" fmla="*/ 186 w 930"/>
                <a:gd name="T39" fmla="*/ 5 h 500"/>
                <a:gd name="T40" fmla="*/ 135 w 930"/>
                <a:gd name="T41" fmla="*/ 5 h 500"/>
                <a:gd name="T42" fmla="*/ 84 w 930"/>
                <a:gd name="T43" fmla="*/ 56 h 500"/>
                <a:gd name="T44" fmla="*/ 0 w 930"/>
                <a:gd name="T45" fmla="*/ 53 h 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30" h="500">
                  <a:moveTo>
                    <a:pt x="930" y="455"/>
                  </a:moveTo>
                  <a:cubicBezTo>
                    <a:pt x="920" y="452"/>
                    <a:pt x="900" y="446"/>
                    <a:pt x="900" y="446"/>
                  </a:cubicBezTo>
                  <a:cubicBezTo>
                    <a:pt x="884" y="447"/>
                    <a:pt x="868" y="446"/>
                    <a:pt x="852" y="449"/>
                  </a:cubicBezTo>
                  <a:cubicBezTo>
                    <a:pt x="839" y="451"/>
                    <a:pt x="827" y="473"/>
                    <a:pt x="816" y="479"/>
                  </a:cubicBezTo>
                  <a:cubicBezTo>
                    <a:pt x="810" y="482"/>
                    <a:pt x="797" y="498"/>
                    <a:pt x="789" y="500"/>
                  </a:cubicBezTo>
                  <a:cubicBezTo>
                    <a:pt x="765" y="499"/>
                    <a:pt x="738" y="489"/>
                    <a:pt x="714" y="485"/>
                  </a:cubicBezTo>
                  <a:cubicBezTo>
                    <a:pt x="694" y="482"/>
                    <a:pt x="686" y="457"/>
                    <a:pt x="678" y="443"/>
                  </a:cubicBezTo>
                  <a:cubicBezTo>
                    <a:pt x="661" y="413"/>
                    <a:pt x="656" y="394"/>
                    <a:pt x="645" y="362"/>
                  </a:cubicBezTo>
                  <a:cubicBezTo>
                    <a:pt x="643" y="333"/>
                    <a:pt x="654" y="306"/>
                    <a:pt x="630" y="290"/>
                  </a:cubicBezTo>
                  <a:cubicBezTo>
                    <a:pt x="622" y="278"/>
                    <a:pt x="613" y="264"/>
                    <a:pt x="606" y="251"/>
                  </a:cubicBezTo>
                  <a:cubicBezTo>
                    <a:pt x="594" y="227"/>
                    <a:pt x="590" y="197"/>
                    <a:pt x="567" y="182"/>
                  </a:cubicBezTo>
                  <a:cubicBezTo>
                    <a:pt x="561" y="173"/>
                    <a:pt x="560" y="170"/>
                    <a:pt x="549" y="164"/>
                  </a:cubicBezTo>
                  <a:cubicBezTo>
                    <a:pt x="543" y="161"/>
                    <a:pt x="531" y="158"/>
                    <a:pt x="531" y="158"/>
                  </a:cubicBezTo>
                  <a:cubicBezTo>
                    <a:pt x="514" y="141"/>
                    <a:pt x="454" y="87"/>
                    <a:pt x="429" y="83"/>
                  </a:cubicBezTo>
                  <a:cubicBezTo>
                    <a:pt x="416" y="81"/>
                    <a:pt x="403" y="76"/>
                    <a:pt x="390" y="74"/>
                  </a:cubicBezTo>
                  <a:cubicBezTo>
                    <a:pt x="374" y="71"/>
                    <a:pt x="354" y="53"/>
                    <a:pt x="354" y="53"/>
                  </a:cubicBezTo>
                  <a:cubicBezTo>
                    <a:pt x="343" y="47"/>
                    <a:pt x="327" y="47"/>
                    <a:pt x="315" y="44"/>
                  </a:cubicBezTo>
                  <a:cubicBezTo>
                    <a:pt x="297" y="32"/>
                    <a:pt x="273" y="32"/>
                    <a:pt x="252" y="29"/>
                  </a:cubicBezTo>
                  <a:cubicBezTo>
                    <a:pt x="238" y="23"/>
                    <a:pt x="233" y="12"/>
                    <a:pt x="222" y="8"/>
                  </a:cubicBezTo>
                  <a:cubicBezTo>
                    <a:pt x="211" y="4"/>
                    <a:pt x="200" y="5"/>
                    <a:pt x="186" y="5"/>
                  </a:cubicBezTo>
                  <a:cubicBezTo>
                    <a:pt x="170" y="2"/>
                    <a:pt x="135" y="5"/>
                    <a:pt x="135" y="5"/>
                  </a:cubicBezTo>
                  <a:cubicBezTo>
                    <a:pt x="119" y="0"/>
                    <a:pt x="99" y="52"/>
                    <a:pt x="84" y="56"/>
                  </a:cubicBezTo>
                  <a:cubicBezTo>
                    <a:pt x="58" y="74"/>
                    <a:pt x="16" y="52"/>
                    <a:pt x="0" y="53"/>
                  </a:cubicBezTo>
                </a:path>
              </a:pathLst>
            </a:custGeom>
            <a:noFill/>
            <a:ln w="28575" cmpd="sng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253" name="Freeform 37">
              <a:extLst>
                <a:ext uri="{FF2B5EF4-FFF2-40B4-BE49-F238E27FC236}">
                  <a16:creationId xmlns:a16="http://schemas.microsoft.com/office/drawing/2014/main" id="{C32F6409-FEE1-480D-BA96-B9449DF9A435}"/>
                </a:ext>
              </a:extLst>
            </p:cNvPr>
            <p:cNvSpPr>
              <a:spLocks/>
            </p:cNvSpPr>
            <p:nvPr/>
          </p:nvSpPr>
          <p:spPr bwMode="auto">
            <a:xfrm>
              <a:off x="3884" y="2276"/>
              <a:ext cx="203" cy="171"/>
            </a:xfrm>
            <a:custGeom>
              <a:avLst/>
              <a:gdLst>
                <a:gd name="T0" fmla="*/ 175 w 203"/>
                <a:gd name="T1" fmla="*/ 0 h 171"/>
                <a:gd name="T2" fmla="*/ 136 w 203"/>
                <a:gd name="T3" fmla="*/ 36 h 171"/>
                <a:gd name="T4" fmla="*/ 133 w 203"/>
                <a:gd name="T5" fmla="*/ 90 h 171"/>
                <a:gd name="T6" fmla="*/ 115 w 203"/>
                <a:gd name="T7" fmla="*/ 96 h 171"/>
                <a:gd name="T8" fmla="*/ 10 w 203"/>
                <a:gd name="T9" fmla="*/ 126 h 171"/>
                <a:gd name="T10" fmla="*/ 40 w 203"/>
                <a:gd name="T11" fmla="*/ 168 h 171"/>
                <a:gd name="T12" fmla="*/ 151 w 203"/>
                <a:gd name="T13" fmla="*/ 141 h 171"/>
                <a:gd name="T14" fmla="*/ 187 w 203"/>
                <a:gd name="T15" fmla="*/ 117 h 171"/>
                <a:gd name="T16" fmla="*/ 199 w 203"/>
                <a:gd name="T17" fmla="*/ 87 h 171"/>
                <a:gd name="T18" fmla="*/ 202 w 203"/>
                <a:gd name="T19" fmla="*/ 78 h 171"/>
                <a:gd name="T20" fmla="*/ 199 w 203"/>
                <a:gd name="T21" fmla="*/ 24 h 171"/>
                <a:gd name="T22" fmla="*/ 175 w 203"/>
                <a:gd name="T23" fmla="*/ 0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3" h="171">
                  <a:moveTo>
                    <a:pt x="175" y="0"/>
                  </a:moveTo>
                  <a:cubicBezTo>
                    <a:pt x="160" y="23"/>
                    <a:pt x="154" y="18"/>
                    <a:pt x="136" y="36"/>
                  </a:cubicBezTo>
                  <a:cubicBezTo>
                    <a:pt x="135" y="54"/>
                    <a:pt x="139" y="73"/>
                    <a:pt x="133" y="90"/>
                  </a:cubicBezTo>
                  <a:cubicBezTo>
                    <a:pt x="131" y="96"/>
                    <a:pt x="120" y="92"/>
                    <a:pt x="115" y="96"/>
                  </a:cubicBezTo>
                  <a:cubicBezTo>
                    <a:pt x="71" y="125"/>
                    <a:pt x="73" y="123"/>
                    <a:pt x="10" y="126"/>
                  </a:cubicBezTo>
                  <a:cubicBezTo>
                    <a:pt x="0" y="155"/>
                    <a:pt x="17" y="160"/>
                    <a:pt x="40" y="168"/>
                  </a:cubicBezTo>
                  <a:cubicBezTo>
                    <a:pt x="109" y="165"/>
                    <a:pt x="105" y="171"/>
                    <a:pt x="151" y="141"/>
                  </a:cubicBezTo>
                  <a:cubicBezTo>
                    <a:pt x="165" y="120"/>
                    <a:pt x="160" y="124"/>
                    <a:pt x="187" y="117"/>
                  </a:cubicBezTo>
                  <a:cubicBezTo>
                    <a:pt x="196" y="99"/>
                    <a:pt x="192" y="109"/>
                    <a:pt x="199" y="87"/>
                  </a:cubicBezTo>
                  <a:cubicBezTo>
                    <a:pt x="200" y="84"/>
                    <a:pt x="202" y="78"/>
                    <a:pt x="202" y="78"/>
                  </a:cubicBezTo>
                  <a:cubicBezTo>
                    <a:pt x="201" y="60"/>
                    <a:pt x="203" y="42"/>
                    <a:pt x="199" y="24"/>
                  </a:cubicBezTo>
                  <a:cubicBezTo>
                    <a:pt x="197" y="16"/>
                    <a:pt x="167" y="8"/>
                    <a:pt x="175" y="0"/>
                  </a:cubicBezTo>
                  <a:close/>
                </a:path>
              </a:pathLst>
            </a:custGeom>
            <a:solidFill>
              <a:srgbClr val="0000FF"/>
            </a:solidFill>
            <a:ln w="28575" cmpd="sng">
              <a:solidFill>
                <a:srgbClr val="0000FF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254" name="Freeform 38">
              <a:extLst>
                <a:ext uri="{FF2B5EF4-FFF2-40B4-BE49-F238E27FC236}">
                  <a16:creationId xmlns:a16="http://schemas.microsoft.com/office/drawing/2014/main" id="{01C1CA41-5FCC-4EF1-BF98-1C656FE7CE4C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4" y="2446"/>
              <a:ext cx="339" cy="751"/>
            </a:xfrm>
            <a:custGeom>
              <a:avLst/>
              <a:gdLst>
                <a:gd name="T0" fmla="*/ 0 w 339"/>
                <a:gd name="T1" fmla="*/ 103 h 751"/>
                <a:gd name="T2" fmla="*/ 36 w 339"/>
                <a:gd name="T3" fmla="*/ 76 h 751"/>
                <a:gd name="T4" fmla="*/ 87 w 339"/>
                <a:gd name="T5" fmla="*/ 58 h 751"/>
                <a:gd name="T6" fmla="*/ 150 w 339"/>
                <a:gd name="T7" fmla="*/ 43 h 751"/>
                <a:gd name="T8" fmla="*/ 210 w 339"/>
                <a:gd name="T9" fmla="*/ 31 h 751"/>
                <a:gd name="T10" fmla="*/ 243 w 339"/>
                <a:gd name="T11" fmla="*/ 19 h 751"/>
                <a:gd name="T12" fmla="*/ 252 w 339"/>
                <a:gd name="T13" fmla="*/ 7 h 751"/>
                <a:gd name="T14" fmla="*/ 309 w 339"/>
                <a:gd name="T15" fmla="*/ 79 h 751"/>
                <a:gd name="T16" fmla="*/ 291 w 339"/>
                <a:gd name="T17" fmla="*/ 148 h 751"/>
                <a:gd name="T18" fmla="*/ 339 w 339"/>
                <a:gd name="T19" fmla="*/ 202 h 751"/>
                <a:gd name="T20" fmla="*/ 297 w 339"/>
                <a:gd name="T21" fmla="*/ 301 h 751"/>
                <a:gd name="T22" fmla="*/ 282 w 339"/>
                <a:gd name="T23" fmla="*/ 334 h 751"/>
                <a:gd name="T24" fmla="*/ 288 w 339"/>
                <a:gd name="T25" fmla="*/ 364 h 751"/>
                <a:gd name="T26" fmla="*/ 225 w 339"/>
                <a:gd name="T27" fmla="*/ 433 h 751"/>
                <a:gd name="T28" fmla="*/ 141 w 339"/>
                <a:gd name="T29" fmla="*/ 421 h 751"/>
                <a:gd name="T30" fmla="*/ 102 w 339"/>
                <a:gd name="T31" fmla="*/ 451 h 751"/>
                <a:gd name="T32" fmla="*/ 108 w 339"/>
                <a:gd name="T33" fmla="*/ 460 h 751"/>
                <a:gd name="T34" fmla="*/ 84 w 339"/>
                <a:gd name="T35" fmla="*/ 502 h 751"/>
                <a:gd name="T36" fmla="*/ 102 w 339"/>
                <a:gd name="T37" fmla="*/ 586 h 751"/>
                <a:gd name="T38" fmla="*/ 126 w 339"/>
                <a:gd name="T39" fmla="*/ 643 h 751"/>
                <a:gd name="T40" fmla="*/ 102 w 339"/>
                <a:gd name="T41" fmla="*/ 751 h 7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39" h="751">
                  <a:moveTo>
                    <a:pt x="0" y="103"/>
                  </a:moveTo>
                  <a:cubicBezTo>
                    <a:pt x="15" y="96"/>
                    <a:pt x="22" y="85"/>
                    <a:pt x="36" y="76"/>
                  </a:cubicBezTo>
                  <a:cubicBezTo>
                    <a:pt x="45" y="70"/>
                    <a:pt x="75" y="61"/>
                    <a:pt x="87" y="58"/>
                  </a:cubicBezTo>
                  <a:cubicBezTo>
                    <a:pt x="105" y="46"/>
                    <a:pt x="129" y="45"/>
                    <a:pt x="150" y="43"/>
                  </a:cubicBezTo>
                  <a:cubicBezTo>
                    <a:pt x="169" y="37"/>
                    <a:pt x="190" y="36"/>
                    <a:pt x="210" y="31"/>
                  </a:cubicBezTo>
                  <a:cubicBezTo>
                    <a:pt x="222" y="28"/>
                    <a:pt x="231" y="22"/>
                    <a:pt x="243" y="19"/>
                  </a:cubicBezTo>
                  <a:cubicBezTo>
                    <a:pt x="248" y="3"/>
                    <a:pt x="237" y="0"/>
                    <a:pt x="252" y="7"/>
                  </a:cubicBezTo>
                  <a:cubicBezTo>
                    <a:pt x="265" y="32"/>
                    <a:pt x="302" y="51"/>
                    <a:pt x="309" y="79"/>
                  </a:cubicBezTo>
                  <a:cubicBezTo>
                    <a:pt x="319" y="100"/>
                    <a:pt x="287" y="126"/>
                    <a:pt x="291" y="148"/>
                  </a:cubicBezTo>
                  <a:cubicBezTo>
                    <a:pt x="296" y="168"/>
                    <a:pt x="338" y="177"/>
                    <a:pt x="339" y="202"/>
                  </a:cubicBezTo>
                  <a:cubicBezTo>
                    <a:pt x="334" y="236"/>
                    <a:pt x="322" y="276"/>
                    <a:pt x="297" y="301"/>
                  </a:cubicBezTo>
                  <a:cubicBezTo>
                    <a:pt x="289" y="322"/>
                    <a:pt x="283" y="324"/>
                    <a:pt x="282" y="334"/>
                  </a:cubicBezTo>
                  <a:cubicBezTo>
                    <a:pt x="281" y="344"/>
                    <a:pt x="298" y="348"/>
                    <a:pt x="288" y="364"/>
                  </a:cubicBezTo>
                  <a:cubicBezTo>
                    <a:pt x="279" y="377"/>
                    <a:pt x="249" y="424"/>
                    <a:pt x="225" y="433"/>
                  </a:cubicBezTo>
                  <a:cubicBezTo>
                    <a:pt x="201" y="442"/>
                    <a:pt x="161" y="418"/>
                    <a:pt x="141" y="421"/>
                  </a:cubicBezTo>
                  <a:cubicBezTo>
                    <a:pt x="128" y="424"/>
                    <a:pt x="108" y="438"/>
                    <a:pt x="102" y="451"/>
                  </a:cubicBezTo>
                  <a:cubicBezTo>
                    <a:pt x="99" y="457"/>
                    <a:pt x="108" y="460"/>
                    <a:pt x="108" y="460"/>
                  </a:cubicBezTo>
                  <a:cubicBezTo>
                    <a:pt x="108" y="466"/>
                    <a:pt x="85" y="454"/>
                    <a:pt x="84" y="502"/>
                  </a:cubicBezTo>
                  <a:cubicBezTo>
                    <a:pt x="83" y="523"/>
                    <a:pt x="95" y="563"/>
                    <a:pt x="102" y="586"/>
                  </a:cubicBezTo>
                  <a:cubicBezTo>
                    <a:pt x="109" y="609"/>
                    <a:pt x="126" y="616"/>
                    <a:pt x="126" y="643"/>
                  </a:cubicBezTo>
                  <a:cubicBezTo>
                    <a:pt x="126" y="670"/>
                    <a:pt x="107" y="729"/>
                    <a:pt x="102" y="751"/>
                  </a:cubicBezTo>
                </a:path>
              </a:pathLst>
            </a:custGeom>
            <a:noFill/>
            <a:ln w="28575" cmpd="sng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255" name="Freeform 39">
              <a:extLst>
                <a:ext uri="{FF2B5EF4-FFF2-40B4-BE49-F238E27FC236}">
                  <a16:creationId xmlns:a16="http://schemas.microsoft.com/office/drawing/2014/main" id="{25E484E9-63C1-44A0-8DFF-D477FC7D513A}"/>
                </a:ext>
              </a:extLst>
            </p:cNvPr>
            <p:cNvSpPr>
              <a:spLocks/>
            </p:cNvSpPr>
            <p:nvPr/>
          </p:nvSpPr>
          <p:spPr bwMode="auto">
            <a:xfrm>
              <a:off x="4533" y="2186"/>
              <a:ext cx="178" cy="250"/>
            </a:xfrm>
            <a:custGeom>
              <a:avLst/>
              <a:gdLst>
                <a:gd name="T0" fmla="*/ 57 w 178"/>
                <a:gd name="T1" fmla="*/ 0 h 250"/>
                <a:gd name="T2" fmla="*/ 33 w 178"/>
                <a:gd name="T3" fmla="*/ 21 h 250"/>
                <a:gd name="T4" fmla="*/ 9 w 178"/>
                <a:gd name="T5" fmla="*/ 102 h 250"/>
                <a:gd name="T6" fmla="*/ 0 w 178"/>
                <a:gd name="T7" fmla="*/ 135 h 250"/>
                <a:gd name="T8" fmla="*/ 27 w 178"/>
                <a:gd name="T9" fmla="*/ 162 h 250"/>
                <a:gd name="T10" fmla="*/ 72 w 178"/>
                <a:gd name="T11" fmla="*/ 216 h 250"/>
                <a:gd name="T12" fmla="*/ 78 w 178"/>
                <a:gd name="T13" fmla="*/ 246 h 250"/>
                <a:gd name="T14" fmla="*/ 90 w 178"/>
                <a:gd name="T15" fmla="*/ 240 h 250"/>
                <a:gd name="T16" fmla="*/ 96 w 178"/>
                <a:gd name="T17" fmla="*/ 216 h 250"/>
                <a:gd name="T18" fmla="*/ 135 w 178"/>
                <a:gd name="T19" fmla="*/ 198 h 250"/>
                <a:gd name="T20" fmla="*/ 141 w 178"/>
                <a:gd name="T21" fmla="*/ 168 h 250"/>
                <a:gd name="T22" fmla="*/ 159 w 178"/>
                <a:gd name="T23" fmla="*/ 156 h 250"/>
                <a:gd name="T24" fmla="*/ 177 w 178"/>
                <a:gd name="T25" fmla="*/ 129 h 250"/>
                <a:gd name="T26" fmla="*/ 153 w 178"/>
                <a:gd name="T27" fmla="*/ 111 h 250"/>
                <a:gd name="T28" fmla="*/ 75 w 178"/>
                <a:gd name="T29" fmla="*/ 135 h 250"/>
                <a:gd name="T30" fmla="*/ 63 w 178"/>
                <a:gd name="T31" fmla="*/ 42 h 250"/>
                <a:gd name="T32" fmla="*/ 51 w 178"/>
                <a:gd name="T33" fmla="*/ 15 h 250"/>
                <a:gd name="T34" fmla="*/ 42 w 178"/>
                <a:gd name="T35" fmla="*/ 9 h 250"/>
                <a:gd name="T36" fmla="*/ 57 w 178"/>
                <a:gd name="T37" fmla="*/ 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78" h="250">
                  <a:moveTo>
                    <a:pt x="57" y="0"/>
                  </a:moveTo>
                  <a:cubicBezTo>
                    <a:pt x="45" y="4"/>
                    <a:pt x="42" y="12"/>
                    <a:pt x="33" y="21"/>
                  </a:cubicBezTo>
                  <a:cubicBezTo>
                    <a:pt x="24" y="48"/>
                    <a:pt x="16" y="75"/>
                    <a:pt x="9" y="102"/>
                  </a:cubicBezTo>
                  <a:cubicBezTo>
                    <a:pt x="0" y="138"/>
                    <a:pt x="13" y="116"/>
                    <a:pt x="0" y="135"/>
                  </a:cubicBezTo>
                  <a:cubicBezTo>
                    <a:pt x="4" y="154"/>
                    <a:pt x="9" y="157"/>
                    <a:pt x="27" y="162"/>
                  </a:cubicBezTo>
                  <a:cubicBezTo>
                    <a:pt x="42" y="173"/>
                    <a:pt x="61" y="200"/>
                    <a:pt x="72" y="216"/>
                  </a:cubicBezTo>
                  <a:cubicBezTo>
                    <a:pt x="74" y="226"/>
                    <a:pt x="72" y="238"/>
                    <a:pt x="78" y="246"/>
                  </a:cubicBezTo>
                  <a:cubicBezTo>
                    <a:pt x="81" y="250"/>
                    <a:pt x="88" y="244"/>
                    <a:pt x="90" y="240"/>
                  </a:cubicBezTo>
                  <a:cubicBezTo>
                    <a:pt x="94" y="233"/>
                    <a:pt x="94" y="224"/>
                    <a:pt x="96" y="216"/>
                  </a:cubicBezTo>
                  <a:cubicBezTo>
                    <a:pt x="96" y="215"/>
                    <a:pt x="128" y="203"/>
                    <a:pt x="135" y="198"/>
                  </a:cubicBezTo>
                  <a:cubicBezTo>
                    <a:pt x="138" y="188"/>
                    <a:pt x="136" y="177"/>
                    <a:pt x="141" y="168"/>
                  </a:cubicBezTo>
                  <a:cubicBezTo>
                    <a:pt x="145" y="162"/>
                    <a:pt x="159" y="156"/>
                    <a:pt x="159" y="156"/>
                  </a:cubicBezTo>
                  <a:cubicBezTo>
                    <a:pt x="162" y="149"/>
                    <a:pt x="178" y="136"/>
                    <a:pt x="177" y="129"/>
                  </a:cubicBezTo>
                  <a:cubicBezTo>
                    <a:pt x="176" y="122"/>
                    <a:pt x="170" y="110"/>
                    <a:pt x="153" y="111"/>
                  </a:cubicBezTo>
                  <a:cubicBezTo>
                    <a:pt x="105" y="78"/>
                    <a:pt x="103" y="126"/>
                    <a:pt x="75" y="135"/>
                  </a:cubicBezTo>
                  <a:cubicBezTo>
                    <a:pt x="56" y="97"/>
                    <a:pt x="75" y="138"/>
                    <a:pt x="63" y="42"/>
                  </a:cubicBezTo>
                  <a:cubicBezTo>
                    <a:pt x="62" y="35"/>
                    <a:pt x="57" y="21"/>
                    <a:pt x="51" y="15"/>
                  </a:cubicBezTo>
                  <a:cubicBezTo>
                    <a:pt x="48" y="12"/>
                    <a:pt x="41" y="12"/>
                    <a:pt x="42" y="9"/>
                  </a:cubicBezTo>
                  <a:cubicBezTo>
                    <a:pt x="44" y="4"/>
                    <a:pt x="52" y="3"/>
                    <a:pt x="57" y="0"/>
                  </a:cubicBezTo>
                  <a:close/>
                </a:path>
              </a:pathLst>
            </a:custGeom>
            <a:solidFill>
              <a:srgbClr val="0000FF"/>
            </a:solidFill>
            <a:ln w="28575" cmpd="sng">
              <a:solidFill>
                <a:srgbClr val="0000FF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256" name="Freeform 40">
              <a:extLst>
                <a:ext uri="{FF2B5EF4-FFF2-40B4-BE49-F238E27FC236}">
                  <a16:creationId xmlns:a16="http://schemas.microsoft.com/office/drawing/2014/main" id="{B7714E41-8B0B-4EE5-B109-7847BE43AB9F}"/>
                </a:ext>
              </a:extLst>
            </p:cNvPr>
            <p:cNvSpPr>
              <a:spLocks/>
            </p:cNvSpPr>
            <p:nvPr/>
          </p:nvSpPr>
          <p:spPr bwMode="auto">
            <a:xfrm>
              <a:off x="4248" y="2375"/>
              <a:ext cx="321" cy="534"/>
            </a:xfrm>
            <a:custGeom>
              <a:avLst/>
              <a:gdLst>
                <a:gd name="T0" fmla="*/ 321 w 321"/>
                <a:gd name="T1" fmla="*/ 0 h 534"/>
                <a:gd name="T2" fmla="*/ 267 w 321"/>
                <a:gd name="T3" fmla="*/ 87 h 534"/>
                <a:gd name="T4" fmla="*/ 231 w 321"/>
                <a:gd name="T5" fmla="*/ 105 h 534"/>
                <a:gd name="T6" fmla="*/ 186 w 321"/>
                <a:gd name="T7" fmla="*/ 132 h 534"/>
                <a:gd name="T8" fmla="*/ 63 w 321"/>
                <a:gd name="T9" fmla="*/ 150 h 534"/>
                <a:gd name="T10" fmla="*/ 45 w 321"/>
                <a:gd name="T11" fmla="*/ 153 h 534"/>
                <a:gd name="T12" fmla="*/ 27 w 321"/>
                <a:gd name="T13" fmla="*/ 159 h 534"/>
                <a:gd name="T14" fmla="*/ 45 w 321"/>
                <a:gd name="T15" fmla="*/ 152 h 534"/>
                <a:gd name="T16" fmla="*/ 78 w 321"/>
                <a:gd name="T17" fmla="*/ 150 h 534"/>
                <a:gd name="T18" fmla="*/ 141 w 321"/>
                <a:gd name="T19" fmla="*/ 144 h 534"/>
                <a:gd name="T20" fmla="*/ 185 w 321"/>
                <a:gd name="T21" fmla="*/ 131 h 534"/>
                <a:gd name="T22" fmla="*/ 207 w 321"/>
                <a:gd name="T23" fmla="*/ 122 h 534"/>
                <a:gd name="T24" fmla="*/ 216 w 321"/>
                <a:gd name="T25" fmla="*/ 111 h 534"/>
                <a:gd name="T26" fmla="*/ 258 w 321"/>
                <a:gd name="T27" fmla="*/ 99 h 534"/>
                <a:gd name="T28" fmla="*/ 273 w 321"/>
                <a:gd name="T29" fmla="*/ 90 h 534"/>
                <a:gd name="T30" fmla="*/ 273 w 321"/>
                <a:gd name="T31" fmla="*/ 150 h 534"/>
                <a:gd name="T32" fmla="*/ 240 w 321"/>
                <a:gd name="T33" fmla="*/ 183 h 534"/>
                <a:gd name="T34" fmla="*/ 231 w 321"/>
                <a:gd name="T35" fmla="*/ 210 h 534"/>
                <a:gd name="T36" fmla="*/ 186 w 321"/>
                <a:gd name="T37" fmla="*/ 219 h 534"/>
                <a:gd name="T38" fmla="*/ 87 w 321"/>
                <a:gd name="T39" fmla="*/ 243 h 534"/>
                <a:gd name="T40" fmla="*/ 60 w 321"/>
                <a:gd name="T41" fmla="*/ 248 h 534"/>
                <a:gd name="T42" fmla="*/ 24 w 321"/>
                <a:gd name="T43" fmla="*/ 255 h 534"/>
                <a:gd name="T44" fmla="*/ 0 w 321"/>
                <a:gd name="T45" fmla="*/ 279 h 534"/>
                <a:gd name="T46" fmla="*/ 14 w 321"/>
                <a:gd name="T47" fmla="*/ 266 h 534"/>
                <a:gd name="T48" fmla="*/ 36 w 321"/>
                <a:gd name="T49" fmla="*/ 255 h 534"/>
                <a:gd name="T50" fmla="*/ 102 w 321"/>
                <a:gd name="T51" fmla="*/ 242 h 534"/>
                <a:gd name="T52" fmla="*/ 153 w 321"/>
                <a:gd name="T53" fmla="*/ 228 h 534"/>
                <a:gd name="T54" fmla="*/ 174 w 321"/>
                <a:gd name="T55" fmla="*/ 225 h 534"/>
                <a:gd name="T56" fmla="*/ 183 w 321"/>
                <a:gd name="T57" fmla="*/ 219 h 534"/>
                <a:gd name="T58" fmla="*/ 216 w 321"/>
                <a:gd name="T59" fmla="*/ 222 h 534"/>
                <a:gd name="T60" fmla="*/ 210 w 321"/>
                <a:gd name="T61" fmla="*/ 252 h 534"/>
                <a:gd name="T62" fmla="*/ 185 w 321"/>
                <a:gd name="T63" fmla="*/ 339 h 534"/>
                <a:gd name="T64" fmla="*/ 180 w 321"/>
                <a:gd name="T65" fmla="*/ 378 h 534"/>
                <a:gd name="T66" fmla="*/ 147 w 321"/>
                <a:gd name="T67" fmla="*/ 384 h 534"/>
                <a:gd name="T68" fmla="*/ 93 w 321"/>
                <a:gd name="T69" fmla="*/ 396 h 534"/>
                <a:gd name="T70" fmla="*/ 105 w 321"/>
                <a:gd name="T71" fmla="*/ 399 h 534"/>
                <a:gd name="T72" fmla="*/ 123 w 321"/>
                <a:gd name="T73" fmla="*/ 393 h 534"/>
                <a:gd name="T74" fmla="*/ 147 w 321"/>
                <a:gd name="T75" fmla="*/ 387 h 534"/>
                <a:gd name="T76" fmla="*/ 183 w 321"/>
                <a:gd name="T77" fmla="*/ 377 h 534"/>
                <a:gd name="T78" fmla="*/ 152 w 321"/>
                <a:gd name="T79" fmla="*/ 473 h 534"/>
                <a:gd name="T80" fmla="*/ 150 w 321"/>
                <a:gd name="T81" fmla="*/ 534 h 5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21" h="534">
                  <a:moveTo>
                    <a:pt x="321" y="0"/>
                  </a:moveTo>
                  <a:cubicBezTo>
                    <a:pt x="287" y="23"/>
                    <a:pt x="293" y="61"/>
                    <a:pt x="267" y="87"/>
                  </a:cubicBezTo>
                  <a:cubicBezTo>
                    <a:pt x="261" y="105"/>
                    <a:pt x="250" y="103"/>
                    <a:pt x="231" y="105"/>
                  </a:cubicBezTo>
                  <a:cubicBezTo>
                    <a:pt x="212" y="111"/>
                    <a:pt x="204" y="126"/>
                    <a:pt x="186" y="132"/>
                  </a:cubicBezTo>
                  <a:cubicBezTo>
                    <a:pt x="148" y="146"/>
                    <a:pt x="103" y="148"/>
                    <a:pt x="63" y="150"/>
                  </a:cubicBezTo>
                  <a:cubicBezTo>
                    <a:pt x="57" y="151"/>
                    <a:pt x="51" y="152"/>
                    <a:pt x="45" y="153"/>
                  </a:cubicBezTo>
                  <a:cubicBezTo>
                    <a:pt x="39" y="155"/>
                    <a:pt x="27" y="159"/>
                    <a:pt x="27" y="159"/>
                  </a:cubicBezTo>
                  <a:cubicBezTo>
                    <a:pt x="27" y="158"/>
                    <a:pt x="36" y="153"/>
                    <a:pt x="45" y="152"/>
                  </a:cubicBezTo>
                  <a:cubicBezTo>
                    <a:pt x="54" y="151"/>
                    <a:pt x="62" y="151"/>
                    <a:pt x="78" y="150"/>
                  </a:cubicBezTo>
                  <a:cubicBezTo>
                    <a:pt x="99" y="147"/>
                    <a:pt x="120" y="146"/>
                    <a:pt x="141" y="144"/>
                  </a:cubicBezTo>
                  <a:cubicBezTo>
                    <a:pt x="155" y="139"/>
                    <a:pt x="173" y="139"/>
                    <a:pt x="185" y="131"/>
                  </a:cubicBezTo>
                  <a:cubicBezTo>
                    <a:pt x="190" y="127"/>
                    <a:pt x="202" y="126"/>
                    <a:pt x="207" y="122"/>
                  </a:cubicBezTo>
                  <a:cubicBezTo>
                    <a:pt x="212" y="120"/>
                    <a:pt x="209" y="115"/>
                    <a:pt x="216" y="111"/>
                  </a:cubicBezTo>
                  <a:cubicBezTo>
                    <a:pt x="224" y="107"/>
                    <a:pt x="248" y="103"/>
                    <a:pt x="258" y="99"/>
                  </a:cubicBezTo>
                  <a:cubicBezTo>
                    <a:pt x="268" y="95"/>
                    <a:pt x="271" y="82"/>
                    <a:pt x="273" y="90"/>
                  </a:cubicBezTo>
                  <a:cubicBezTo>
                    <a:pt x="279" y="113"/>
                    <a:pt x="281" y="116"/>
                    <a:pt x="273" y="150"/>
                  </a:cubicBezTo>
                  <a:cubicBezTo>
                    <a:pt x="272" y="153"/>
                    <a:pt x="245" y="171"/>
                    <a:pt x="240" y="183"/>
                  </a:cubicBezTo>
                  <a:cubicBezTo>
                    <a:pt x="237" y="190"/>
                    <a:pt x="232" y="210"/>
                    <a:pt x="231" y="210"/>
                  </a:cubicBezTo>
                  <a:cubicBezTo>
                    <a:pt x="215" y="213"/>
                    <a:pt x="202" y="217"/>
                    <a:pt x="186" y="219"/>
                  </a:cubicBezTo>
                  <a:cubicBezTo>
                    <a:pt x="152" y="230"/>
                    <a:pt x="122" y="239"/>
                    <a:pt x="87" y="243"/>
                  </a:cubicBezTo>
                  <a:cubicBezTo>
                    <a:pt x="66" y="248"/>
                    <a:pt x="70" y="246"/>
                    <a:pt x="60" y="248"/>
                  </a:cubicBezTo>
                  <a:cubicBezTo>
                    <a:pt x="50" y="250"/>
                    <a:pt x="34" y="250"/>
                    <a:pt x="24" y="255"/>
                  </a:cubicBezTo>
                  <a:cubicBezTo>
                    <a:pt x="14" y="262"/>
                    <a:pt x="7" y="269"/>
                    <a:pt x="0" y="279"/>
                  </a:cubicBezTo>
                  <a:cubicBezTo>
                    <a:pt x="0" y="280"/>
                    <a:pt x="8" y="270"/>
                    <a:pt x="14" y="266"/>
                  </a:cubicBezTo>
                  <a:cubicBezTo>
                    <a:pt x="20" y="262"/>
                    <a:pt x="21" y="259"/>
                    <a:pt x="36" y="255"/>
                  </a:cubicBezTo>
                  <a:cubicBezTo>
                    <a:pt x="49" y="242"/>
                    <a:pt x="83" y="243"/>
                    <a:pt x="102" y="242"/>
                  </a:cubicBezTo>
                  <a:cubicBezTo>
                    <a:pt x="121" y="236"/>
                    <a:pt x="135" y="240"/>
                    <a:pt x="153" y="228"/>
                  </a:cubicBezTo>
                  <a:cubicBezTo>
                    <a:pt x="159" y="224"/>
                    <a:pt x="168" y="229"/>
                    <a:pt x="174" y="225"/>
                  </a:cubicBezTo>
                  <a:cubicBezTo>
                    <a:pt x="177" y="223"/>
                    <a:pt x="183" y="219"/>
                    <a:pt x="183" y="219"/>
                  </a:cubicBezTo>
                  <a:cubicBezTo>
                    <a:pt x="194" y="220"/>
                    <a:pt x="207" y="216"/>
                    <a:pt x="216" y="222"/>
                  </a:cubicBezTo>
                  <a:cubicBezTo>
                    <a:pt x="217" y="222"/>
                    <a:pt x="212" y="249"/>
                    <a:pt x="210" y="252"/>
                  </a:cubicBezTo>
                  <a:cubicBezTo>
                    <a:pt x="195" y="282"/>
                    <a:pt x="193" y="306"/>
                    <a:pt x="185" y="339"/>
                  </a:cubicBezTo>
                  <a:cubicBezTo>
                    <a:pt x="184" y="350"/>
                    <a:pt x="183" y="367"/>
                    <a:pt x="180" y="378"/>
                  </a:cubicBezTo>
                  <a:cubicBezTo>
                    <a:pt x="179" y="382"/>
                    <a:pt x="150" y="383"/>
                    <a:pt x="147" y="384"/>
                  </a:cubicBezTo>
                  <a:cubicBezTo>
                    <a:pt x="126" y="389"/>
                    <a:pt x="118" y="394"/>
                    <a:pt x="93" y="396"/>
                  </a:cubicBezTo>
                  <a:cubicBezTo>
                    <a:pt x="32" y="409"/>
                    <a:pt x="90" y="401"/>
                    <a:pt x="105" y="399"/>
                  </a:cubicBezTo>
                  <a:cubicBezTo>
                    <a:pt x="111" y="397"/>
                    <a:pt x="117" y="395"/>
                    <a:pt x="123" y="393"/>
                  </a:cubicBezTo>
                  <a:cubicBezTo>
                    <a:pt x="131" y="390"/>
                    <a:pt x="147" y="387"/>
                    <a:pt x="147" y="387"/>
                  </a:cubicBezTo>
                  <a:cubicBezTo>
                    <a:pt x="153" y="388"/>
                    <a:pt x="181" y="371"/>
                    <a:pt x="183" y="377"/>
                  </a:cubicBezTo>
                  <a:cubicBezTo>
                    <a:pt x="191" y="397"/>
                    <a:pt x="164" y="393"/>
                    <a:pt x="152" y="473"/>
                  </a:cubicBezTo>
                  <a:cubicBezTo>
                    <a:pt x="154" y="493"/>
                    <a:pt x="150" y="514"/>
                    <a:pt x="150" y="534"/>
                  </a:cubicBezTo>
                </a:path>
              </a:pathLst>
            </a:custGeom>
            <a:noFill/>
            <a:ln w="28575" cmpd="sng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00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9257" name="Group 41">
            <a:extLst>
              <a:ext uri="{FF2B5EF4-FFF2-40B4-BE49-F238E27FC236}">
                <a16:creationId xmlns:a16="http://schemas.microsoft.com/office/drawing/2014/main" id="{92E64818-9E3F-44C1-8222-8956BBF395D6}"/>
              </a:ext>
            </a:extLst>
          </p:cNvPr>
          <p:cNvGrpSpPr>
            <a:grpSpLocks/>
          </p:cNvGrpSpPr>
          <p:nvPr/>
        </p:nvGrpSpPr>
        <p:grpSpPr bwMode="auto">
          <a:xfrm>
            <a:off x="7924800" y="3200400"/>
            <a:ext cx="838200" cy="963613"/>
            <a:chOff x="4966" y="2041"/>
            <a:chExt cx="528" cy="607"/>
          </a:xfrm>
        </p:grpSpPr>
        <p:sp>
          <p:nvSpPr>
            <p:cNvPr id="9258" name="Freeform 42">
              <a:extLst>
                <a:ext uri="{FF2B5EF4-FFF2-40B4-BE49-F238E27FC236}">
                  <a16:creationId xmlns:a16="http://schemas.microsoft.com/office/drawing/2014/main" id="{BD6854DB-E65F-4586-9F0D-3FD709647CF7}"/>
                </a:ext>
              </a:extLst>
            </p:cNvPr>
            <p:cNvSpPr>
              <a:spLocks/>
            </p:cNvSpPr>
            <p:nvPr/>
          </p:nvSpPr>
          <p:spPr bwMode="auto">
            <a:xfrm>
              <a:off x="5251" y="2041"/>
              <a:ext cx="216" cy="251"/>
            </a:xfrm>
            <a:custGeom>
              <a:avLst/>
              <a:gdLst>
                <a:gd name="T0" fmla="*/ 143 w 216"/>
                <a:gd name="T1" fmla="*/ 0 h 251"/>
                <a:gd name="T2" fmla="*/ 158 w 216"/>
                <a:gd name="T3" fmla="*/ 10 h 251"/>
                <a:gd name="T4" fmla="*/ 170 w 216"/>
                <a:gd name="T5" fmla="*/ 27 h 251"/>
                <a:gd name="T6" fmla="*/ 140 w 216"/>
                <a:gd name="T7" fmla="*/ 57 h 251"/>
                <a:gd name="T8" fmla="*/ 81 w 216"/>
                <a:gd name="T9" fmla="*/ 52 h 251"/>
                <a:gd name="T10" fmla="*/ 65 w 216"/>
                <a:gd name="T11" fmla="*/ 45 h 251"/>
                <a:gd name="T12" fmla="*/ 23 w 216"/>
                <a:gd name="T13" fmla="*/ 37 h 251"/>
                <a:gd name="T14" fmla="*/ 54 w 216"/>
                <a:gd name="T15" fmla="*/ 63 h 251"/>
                <a:gd name="T16" fmla="*/ 108 w 216"/>
                <a:gd name="T17" fmla="*/ 85 h 251"/>
                <a:gd name="T18" fmla="*/ 146 w 216"/>
                <a:gd name="T19" fmla="*/ 91 h 251"/>
                <a:gd name="T20" fmla="*/ 176 w 216"/>
                <a:gd name="T21" fmla="*/ 100 h 251"/>
                <a:gd name="T22" fmla="*/ 200 w 216"/>
                <a:gd name="T23" fmla="*/ 109 h 251"/>
                <a:gd name="T24" fmla="*/ 213 w 216"/>
                <a:gd name="T25" fmla="*/ 133 h 251"/>
                <a:gd name="T26" fmla="*/ 213 w 216"/>
                <a:gd name="T27" fmla="*/ 175 h 251"/>
                <a:gd name="T28" fmla="*/ 206 w 216"/>
                <a:gd name="T29" fmla="*/ 183 h 251"/>
                <a:gd name="T30" fmla="*/ 177 w 216"/>
                <a:gd name="T31" fmla="*/ 207 h 251"/>
                <a:gd name="T32" fmla="*/ 135 w 216"/>
                <a:gd name="T33" fmla="*/ 220 h 251"/>
                <a:gd name="T34" fmla="*/ 113 w 216"/>
                <a:gd name="T35" fmla="*/ 240 h 251"/>
                <a:gd name="T36" fmla="*/ 84 w 216"/>
                <a:gd name="T37" fmla="*/ 241 h 251"/>
                <a:gd name="T38" fmla="*/ 38 w 216"/>
                <a:gd name="T39" fmla="*/ 229 h 251"/>
                <a:gd name="T40" fmla="*/ 33 w 216"/>
                <a:gd name="T41" fmla="*/ 217 h 251"/>
                <a:gd name="T42" fmla="*/ 9 w 216"/>
                <a:gd name="T43" fmla="*/ 195 h 251"/>
                <a:gd name="T44" fmla="*/ 41 w 216"/>
                <a:gd name="T45" fmla="*/ 157 h 251"/>
                <a:gd name="T46" fmla="*/ 47 w 216"/>
                <a:gd name="T47" fmla="*/ 139 h 251"/>
                <a:gd name="T48" fmla="*/ 45 w 216"/>
                <a:gd name="T49" fmla="*/ 81 h 251"/>
                <a:gd name="T50" fmla="*/ 68 w 216"/>
                <a:gd name="T51" fmla="*/ 24 h 251"/>
                <a:gd name="T52" fmla="*/ 89 w 216"/>
                <a:gd name="T53" fmla="*/ 18 h 251"/>
                <a:gd name="T54" fmla="*/ 138 w 216"/>
                <a:gd name="T55" fmla="*/ 6 h 251"/>
                <a:gd name="T56" fmla="*/ 143 w 216"/>
                <a:gd name="T57" fmla="*/ 0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16" h="251">
                  <a:moveTo>
                    <a:pt x="143" y="0"/>
                  </a:moveTo>
                  <a:cubicBezTo>
                    <a:pt x="148" y="5"/>
                    <a:pt x="153" y="6"/>
                    <a:pt x="158" y="10"/>
                  </a:cubicBezTo>
                  <a:cubicBezTo>
                    <a:pt x="162" y="17"/>
                    <a:pt x="167" y="20"/>
                    <a:pt x="170" y="27"/>
                  </a:cubicBezTo>
                  <a:cubicBezTo>
                    <a:pt x="173" y="47"/>
                    <a:pt x="156" y="52"/>
                    <a:pt x="140" y="57"/>
                  </a:cubicBezTo>
                  <a:cubicBezTo>
                    <a:pt x="123" y="56"/>
                    <a:pt x="99" y="58"/>
                    <a:pt x="81" y="52"/>
                  </a:cubicBezTo>
                  <a:cubicBezTo>
                    <a:pt x="76" y="48"/>
                    <a:pt x="71" y="48"/>
                    <a:pt x="65" y="45"/>
                  </a:cubicBezTo>
                  <a:cubicBezTo>
                    <a:pt x="61" y="43"/>
                    <a:pt x="23" y="37"/>
                    <a:pt x="23" y="37"/>
                  </a:cubicBezTo>
                  <a:cubicBezTo>
                    <a:pt x="6" y="41"/>
                    <a:pt x="44" y="53"/>
                    <a:pt x="54" y="63"/>
                  </a:cubicBezTo>
                  <a:cubicBezTo>
                    <a:pt x="70" y="79"/>
                    <a:pt x="86" y="84"/>
                    <a:pt x="108" y="85"/>
                  </a:cubicBezTo>
                  <a:cubicBezTo>
                    <a:pt x="121" y="88"/>
                    <a:pt x="133" y="90"/>
                    <a:pt x="146" y="91"/>
                  </a:cubicBezTo>
                  <a:cubicBezTo>
                    <a:pt x="156" y="94"/>
                    <a:pt x="166" y="99"/>
                    <a:pt x="176" y="100"/>
                  </a:cubicBezTo>
                  <a:cubicBezTo>
                    <a:pt x="186" y="103"/>
                    <a:pt x="193" y="102"/>
                    <a:pt x="200" y="109"/>
                  </a:cubicBezTo>
                  <a:cubicBezTo>
                    <a:pt x="203" y="118"/>
                    <a:pt x="209" y="125"/>
                    <a:pt x="213" y="133"/>
                  </a:cubicBezTo>
                  <a:cubicBezTo>
                    <a:pt x="216" y="144"/>
                    <a:pt x="214" y="167"/>
                    <a:pt x="213" y="175"/>
                  </a:cubicBezTo>
                  <a:cubicBezTo>
                    <a:pt x="212" y="183"/>
                    <a:pt x="212" y="178"/>
                    <a:pt x="206" y="183"/>
                  </a:cubicBezTo>
                  <a:cubicBezTo>
                    <a:pt x="201" y="195"/>
                    <a:pt x="189" y="201"/>
                    <a:pt x="177" y="207"/>
                  </a:cubicBezTo>
                  <a:cubicBezTo>
                    <a:pt x="165" y="213"/>
                    <a:pt x="146" y="215"/>
                    <a:pt x="135" y="220"/>
                  </a:cubicBezTo>
                  <a:cubicBezTo>
                    <a:pt x="119" y="228"/>
                    <a:pt x="121" y="237"/>
                    <a:pt x="113" y="240"/>
                  </a:cubicBezTo>
                  <a:cubicBezTo>
                    <a:pt x="105" y="243"/>
                    <a:pt x="97" y="243"/>
                    <a:pt x="84" y="241"/>
                  </a:cubicBezTo>
                  <a:cubicBezTo>
                    <a:pt x="63" y="251"/>
                    <a:pt x="47" y="247"/>
                    <a:pt x="38" y="229"/>
                  </a:cubicBezTo>
                  <a:cubicBezTo>
                    <a:pt x="35" y="223"/>
                    <a:pt x="37" y="223"/>
                    <a:pt x="33" y="217"/>
                  </a:cubicBezTo>
                  <a:cubicBezTo>
                    <a:pt x="27" y="209"/>
                    <a:pt x="17" y="200"/>
                    <a:pt x="9" y="195"/>
                  </a:cubicBezTo>
                  <a:cubicBezTo>
                    <a:pt x="0" y="179"/>
                    <a:pt x="29" y="164"/>
                    <a:pt x="41" y="157"/>
                  </a:cubicBezTo>
                  <a:cubicBezTo>
                    <a:pt x="42" y="150"/>
                    <a:pt x="44" y="145"/>
                    <a:pt x="47" y="139"/>
                  </a:cubicBezTo>
                  <a:cubicBezTo>
                    <a:pt x="48" y="122"/>
                    <a:pt x="52" y="96"/>
                    <a:pt x="45" y="81"/>
                  </a:cubicBezTo>
                  <a:cubicBezTo>
                    <a:pt x="41" y="63"/>
                    <a:pt x="44" y="29"/>
                    <a:pt x="68" y="24"/>
                  </a:cubicBezTo>
                  <a:cubicBezTo>
                    <a:pt x="74" y="21"/>
                    <a:pt x="82" y="19"/>
                    <a:pt x="89" y="18"/>
                  </a:cubicBezTo>
                  <a:cubicBezTo>
                    <a:pt x="104" y="11"/>
                    <a:pt x="122" y="9"/>
                    <a:pt x="138" y="6"/>
                  </a:cubicBezTo>
                  <a:cubicBezTo>
                    <a:pt x="144" y="4"/>
                    <a:pt x="143" y="6"/>
                    <a:pt x="143" y="0"/>
                  </a:cubicBezTo>
                  <a:close/>
                </a:path>
              </a:pathLst>
            </a:custGeom>
            <a:solidFill>
              <a:srgbClr val="FF66CC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259" name="Freeform 43">
              <a:extLst>
                <a:ext uri="{FF2B5EF4-FFF2-40B4-BE49-F238E27FC236}">
                  <a16:creationId xmlns:a16="http://schemas.microsoft.com/office/drawing/2014/main" id="{7D2FC967-F206-4F49-8C4E-A7E76D272B4A}"/>
                </a:ext>
              </a:extLst>
            </p:cNvPr>
            <p:cNvSpPr>
              <a:spLocks/>
            </p:cNvSpPr>
            <p:nvPr/>
          </p:nvSpPr>
          <p:spPr bwMode="auto">
            <a:xfrm>
              <a:off x="5254" y="2048"/>
              <a:ext cx="216" cy="264"/>
            </a:xfrm>
            <a:custGeom>
              <a:avLst/>
              <a:gdLst>
                <a:gd name="T0" fmla="*/ 143 w 216"/>
                <a:gd name="T1" fmla="*/ 13 h 264"/>
                <a:gd name="T2" fmla="*/ 158 w 216"/>
                <a:gd name="T3" fmla="*/ 23 h 264"/>
                <a:gd name="T4" fmla="*/ 170 w 216"/>
                <a:gd name="T5" fmla="*/ 40 h 264"/>
                <a:gd name="T6" fmla="*/ 140 w 216"/>
                <a:gd name="T7" fmla="*/ 70 h 264"/>
                <a:gd name="T8" fmla="*/ 81 w 216"/>
                <a:gd name="T9" fmla="*/ 65 h 264"/>
                <a:gd name="T10" fmla="*/ 65 w 216"/>
                <a:gd name="T11" fmla="*/ 58 h 264"/>
                <a:gd name="T12" fmla="*/ 23 w 216"/>
                <a:gd name="T13" fmla="*/ 50 h 264"/>
                <a:gd name="T14" fmla="*/ 66 w 216"/>
                <a:gd name="T15" fmla="*/ 68 h 264"/>
                <a:gd name="T16" fmla="*/ 118 w 216"/>
                <a:gd name="T17" fmla="*/ 78 h 264"/>
                <a:gd name="T18" fmla="*/ 154 w 216"/>
                <a:gd name="T19" fmla="*/ 88 h 264"/>
                <a:gd name="T20" fmla="*/ 192 w 216"/>
                <a:gd name="T21" fmla="*/ 102 h 264"/>
                <a:gd name="T22" fmla="*/ 200 w 216"/>
                <a:gd name="T23" fmla="*/ 122 h 264"/>
                <a:gd name="T24" fmla="*/ 213 w 216"/>
                <a:gd name="T25" fmla="*/ 146 h 264"/>
                <a:gd name="T26" fmla="*/ 213 w 216"/>
                <a:gd name="T27" fmla="*/ 188 h 264"/>
                <a:gd name="T28" fmla="*/ 206 w 216"/>
                <a:gd name="T29" fmla="*/ 196 h 264"/>
                <a:gd name="T30" fmla="*/ 177 w 216"/>
                <a:gd name="T31" fmla="*/ 220 h 264"/>
                <a:gd name="T32" fmla="*/ 135 w 216"/>
                <a:gd name="T33" fmla="*/ 233 h 264"/>
                <a:gd name="T34" fmla="*/ 113 w 216"/>
                <a:gd name="T35" fmla="*/ 253 h 264"/>
                <a:gd name="T36" fmla="*/ 84 w 216"/>
                <a:gd name="T37" fmla="*/ 254 h 264"/>
                <a:gd name="T38" fmla="*/ 38 w 216"/>
                <a:gd name="T39" fmla="*/ 242 h 264"/>
                <a:gd name="T40" fmla="*/ 33 w 216"/>
                <a:gd name="T41" fmla="*/ 230 h 264"/>
                <a:gd name="T42" fmla="*/ 9 w 216"/>
                <a:gd name="T43" fmla="*/ 208 h 264"/>
                <a:gd name="T44" fmla="*/ 20 w 216"/>
                <a:gd name="T45" fmla="*/ 166 h 264"/>
                <a:gd name="T46" fmla="*/ 47 w 216"/>
                <a:gd name="T47" fmla="*/ 152 h 264"/>
                <a:gd name="T48" fmla="*/ 45 w 216"/>
                <a:gd name="T49" fmla="*/ 94 h 264"/>
                <a:gd name="T50" fmla="*/ 60 w 216"/>
                <a:gd name="T51" fmla="*/ 20 h 264"/>
                <a:gd name="T52" fmla="*/ 88 w 216"/>
                <a:gd name="T53" fmla="*/ 12 h 264"/>
                <a:gd name="T54" fmla="*/ 134 w 216"/>
                <a:gd name="T55" fmla="*/ 2 h 264"/>
                <a:gd name="T56" fmla="*/ 143 w 216"/>
                <a:gd name="T57" fmla="*/ 13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16" h="264">
                  <a:moveTo>
                    <a:pt x="143" y="13"/>
                  </a:moveTo>
                  <a:cubicBezTo>
                    <a:pt x="148" y="18"/>
                    <a:pt x="153" y="19"/>
                    <a:pt x="158" y="23"/>
                  </a:cubicBezTo>
                  <a:cubicBezTo>
                    <a:pt x="162" y="30"/>
                    <a:pt x="167" y="33"/>
                    <a:pt x="170" y="40"/>
                  </a:cubicBezTo>
                  <a:cubicBezTo>
                    <a:pt x="173" y="60"/>
                    <a:pt x="156" y="65"/>
                    <a:pt x="140" y="70"/>
                  </a:cubicBezTo>
                  <a:cubicBezTo>
                    <a:pt x="123" y="69"/>
                    <a:pt x="99" y="71"/>
                    <a:pt x="81" y="65"/>
                  </a:cubicBezTo>
                  <a:cubicBezTo>
                    <a:pt x="76" y="61"/>
                    <a:pt x="71" y="61"/>
                    <a:pt x="65" y="58"/>
                  </a:cubicBezTo>
                  <a:cubicBezTo>
                    <a:pt x="61" y="56"/>
                    <a:pt x="23" y="50"/>
                    <a:pt x="23" y="50"/>
                  </a:cubicBezTo>
                  <a:cubicBezTo>
                    <a:pt x="6" y="54"/>
                    <a:pt x="56" y="58"/>
                    <a:pt x="66" y="68"/>
                  </a:cubicBezTo>
                  <a:cubicBezTo>
                    <a:pt x="82" y="84"/>
                    <a:pt x="96" y="77"/>
                    <a:pt x="118" y="78"/>
                  </a:cubicBezTo>
                  <a:cubicBezTo>
                    <a:pt x="131" y="81"/>
                    <a:pt x="141" y="87"/>
                    <a:pt x="154" y="88"/>
                  </a:cubicBezTo>
                  <a:cubicBezTo>
                    <a:pt x="164" y="91"/>
                    <a:pt x="182" y="101"/>
                    <a:pt x="192" y="102"/>
                  </a:cubicBezTo>
                  <a:cubicBezTo>
                    <a:pt x="202" y="105"/>
                    <a:pt x="193" y="115"/>
                    <a:pt x="200" y="122"/>
                  </a:cubicBezTo>
                  <a:cubicBezTo>
                    <a:pt x="203" y="131"/>
                    <a:pt x="209" y="138"/>
                    <a:pt x="213" y="146"/>
                  </a:cubicBezTo>
                  <a:cubicBezTo>
                    <a:pt x="216" y="157"/>
                    <a:pt x="214" y="180"/>
                    <a:pt x="213" y="188"/>
                  </a:cubicBezTo>
                  <a:cubicBezTo>
                    <a:pt x="212" y="196"/>
                    <a:pt x="212" y="191"/>
                    <a:pt x="206" y="196"/>
                  </a:cubicBezTo>
                  <a:cubicBezTo>
                    <a:pt x="201" y="208"/>
                    <a:pt x="189" y="214"/>
                    <a:pt x="177" y="220"/>
                  </a:cubicBezTo>
                  <a:cubicBezTo>
                    <a:pt x="165" y="226"/>
                    <a:pt x="146" y="228"/>
                    <a:pt x="135" y="233"/>
                  </a:cubicBezTo>
                  <a:cubicBezTo>
                    <a:pt x="119" y="241"/>
                    <a:pt x="121" y="250"/>
                    <a:pt x="113" y="253"/>
                  </a:cubicBezTo>
                  <a:cubicBezTo>
                    <a:pt x="105" y="256"/>
                    <a:pt x="97" y="256"/>
                    <a:pt x="84" y="254"/>
                  </a:cubicBezTo>
                  <a:cubicBezTo>
                    <a:pt x="63" y="264"/>
                    <a:pt x="47" y="260"/>
                    <a:pt x="38" y="242"/>
                  </a:cubicBezTo>
                  <a:cubicBezTo>
                    <a:pt x="35" y="236"/>
                    <a:pt x="37" y="236"/>
                    <a:pt x="33" y="230"/>
                  </a:cubicBezTo>
                  <a:cubicBezTo>
                    <a:pt x="27" y="222"/>
                    <a:pt x="17" y="213"/>
                    <a:pt x="9" y="208"/>
                  </a:cubicBezTo>
                  <a:cubicBezTo>
                    <a:pt x="0" y="192"/>
                    <a:pt x="8" y="173"/>
                    <a:pt x="20" y="166"/>
                  </a:cubicBezTo>
                  <a:cubicBezTo>
                    <a:pt x="21" y="159"/>
                    <a:pt x="44" y="158"/>
                    <a:pt x="47" y="152"/>
                  </a:cubicBezTo>
                  <a:cubicBezTo>
                    <a:pt x="48" y="135"/>
                    <a:pt x="52" y="109"/>
                    <a:pt x="45" y="94"/>
                  </a:cubicBezTo>
                  <a:cubicBezTo>
                    <a:pt x="41" y="76"/>
                    <a:pt x="36" y="25"/>
                    <a:pt x="60" y="20"/>
                  </a:cubicBezTo>
                  <a:cubicBezTo>
                    <a:pt x="66" y="17"/>
                    <a:pt x="81" y="13"/>
                    <a:pt x="88" y="12"/>
                  </a:cubicBezTo>
                  <a:cubicBezTo>
                    <a:pt x="103" y="5"/>
                    <a:pt x="118" y="5"/>
                    <a:pt x="134" y="2"/>
                  </a:cubicBezTo>
                  <a:cubicBezTo>
                    <a:pt x="140" y="0"/>
                    <a:pt x="143" y="19"/>
                    <a:pt x="143" y="13"/>
                  </a:cubicBezTo>
                  <a:close/>
                </a:path>
              </a:pathLst>
            </a:custGeom>
            <a:solidFill>
              <a:srgbClr val="FF66C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260" name="AutoShape 44">
              <a:extLst>
                <a:ext uri="{FF2B5EF4-FFF2-40B4-BE49-F238E27FC236}">
                  <a16:creationId xmlns:a16="http://schemas.microsoft.com/office/drawing/2014/main" id="{EB879200-D6EB-4186-80AD-6A217FE32B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6" y="2408"/>
              <a:ext cx="528" cy="240"/>
            </a:xfrm>
            <a:prstGeom prst="wedgeRoundRectCallout">
              <a:avLst>
                <a:gd name="adj1" fmla="val 25000"/>
                <a:gd name="adj2" fmla="val -125000"/>
                <a:gd name="adj3" fmla="val 16667"/>
              </a:avLst>
            </a:prstGeom>
            <a:solidFill>
              <a:srgbClr val="FFFF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zh-CN" altLang="en-US" b="1" i="1">
                  <a:solidFill>
                    <a:schemeClr val="bg2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上海</a:t>
              </a:r>
              <a:endParaRPr lang="zh-CN" altLang="en-US" b="1">
                <a:solidFill>
                  <a:schemeClr val="bg2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</p:grpSp>
      <p:sp>
        <p:nvSpPr>
          <p:cNvPr id="9261" name="Text Box 45">
            <a:extLst>
              <a:ext uri="{FF2B5EF4-FFF2-40B4-BE49-F238E27FC236}">
                <a16:creationId xmlns:a16="http://schemas.microsoft.com/office/drawing/2014/main" id="{E5D2E198-3463-4453-91E6-5B1FFB6123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87106"/>
            <a:ext cx="8443337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2800" i="1" dirty="0">
                <a:effectLst>
                  <a:outerShdw blurRad="38100" dist="38100" dir="2700000" algn="tl">
                    <a:srgbClr val="FFFFFF"/>
                  </a:outerShdw>
                </a:effectLst>
                <a:ea typeface="隶书" panose="02010509060101010101" pitchFamily="49" charset="-122"/>
              </a:rPr>
              <a:t>长江干流①发源地、②注入地、③流经省级行政区？</a:t>
            </a:r>
          </a:p>
        </p:txBody>
      </p:sp>
      <p:grpSp>
        <p:nvGrpSpPr>
          <p:cNvPr id="9262" name="Group 46">
            <a:extLst>
              <a:ext uri="{FF2B5EF4-FFF2-40B4-BE49-F238E27FC236}">
                <a16:creationId xmlns:a16="http://schemas.microsoft.com/office/drawing/2014/main" id="{B782E00E-9E7F-4722-A22C-B893B8727A11}"/>
              </a:ext>
            </a:extLst>
          </p:cNvPr>
          <p:cNvGrpSpPr>
            <a:grpSpLocks/>
          </p:cNvGrpSpPr>
          <p:nvPr/>
        </p:nvGrpSpPr>
        <p:grpSpPr bwMode="auto">
          <a:xfrm>
            <a:off x="152400" y="2362200"/>
            <a:ext cx="1447800" cy="762000"/>
            <a:chOff x="96" y="1488"/>
            <a:chExt cx="912" cy="480"/>
          </a:xfrm>
        </p:grpSpPr>
        <p:sp>
          <p:nvSpPr>
            <p:cNvPr id="9263" name="Freeform 47">
              <a:extLst>
                <a:ext uri="{FF2B5EF4-FFF2-40B4-BE49-F238E27FC236}">
                  <a16:creationId xmlns:a16="http://schemas.microsoft.com/office/drawing/2014/main" id="{8D8E19E3-9875-4D2A-963F-1964A790F9C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" y="1548"/>
              <a:ext cx="720" cy="312"/>
            </a:xfrm>
            <a:custGeom>
              <a:avLst/>
              <a:gdLst>
                <a:gd name="T0" fmla="*/ 0 w 720"/>
                <a:gd name="T1" fmla="*/ 0 h 312"/>
                <a:gd name="T2" fmla="*/ 168 w 720"/>
                <a:gd name="T3" fmla="*/ 48 h 312"/>
                <a:gd name="T4" fmla="*/ 564 w 720"/>
                <a:gd name="T5" fmla="*/ 240 h 312"/>
                <a:gd name="T6" fmla="*/ 720 w 720"/>
                <a:gd name="T7" fmla="*/ 312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20" h="312">
                  <a:moveTo>
                    <a:pt x="0" y="0"/>
                  </a:moveTo>
                  <a:cubicBezTo>
                    <a:pt x="56" y="19"/>
                    <a:pt x="112" y="29"/>
                    <a:pt x="168" y="48"/>
                  </a:cubicBezTo>
                  <a:cubicBezTo>
                    <a:pt x="246" y="164"/>
                    <a:pt x="434" y="216"/>
                    <a:pt x="564" y="240"/>
                  </a:cubicBezTo>
                  <a:cubicBezTo>
                    <a:pt x="593" y="245"/>
                    <a:pt x="720" y="271"/>
                    <a:pt x="720" y="312"/>
                  </a:cubicBezTo>
                </a:path>
              </a:pathLst>
            </a:custGeom>
            <a:noFill/>
            <a:ln w="76200" cap="sq" cmpd="sng">
              <a:solidFill>
                <a:srgbClr val="784522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9264" name="AutoShape 48">
              <a:extLst>
                <a:ext uri="{FF2B5EF4-FFF2-40B4-BE49-F238E27FC236}">
                  <a16:creationId xmlns:a16="http://schemas.microsoft.com/office/drawing/2014/main" id="{0CD258EB-AEAC-424E-A2C4-9885390E3D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" y="1488"/>
              <a:ext cx="96" cy="96"/>
            </a:xfrm>
            <a:prstGeom prst="triangle">
              <a:avLst>
                <a:gd name="adj" fmla="val 50000"/>
              </a:avLst>
            </a:prstGeom>
            <a:solidFill>
              <a:srgbClr val="FF0000"/>
            </a:solidFill>
            <a:ln w="12700" cap="sq">
              <a:solidFill>
                <a:srgbClr val="FF0000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265" name="Text Box 49">
              <a:extLst>
                <a:ext uri="{FF2B5EF4-FFF2-40B4-BE49-F238E27FC236}">
                  <a16:creationId xmlns:a16="http://schemas.microsoft.com/office/drawing/2014/main" id="{F367324D-899B-457A-9314-21475E1CA30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6" y="1680"/>
              <a:ext cx="9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b="1" i="1" dirty="0">
                  <a:solidFill>
                    <a:srgbClr val="784522"/>
                  </a:solidFill>
                </a:rPr>
                <a:t>唐古拉山</a:t>
              </a:r>
            </a:p>
          </p:txBody>
        </p:sp>
      </p:grpSp>
      <p:sp>
        <p:nvSpPr>
          <p:cNvPr id="9266" name="Text Box 50">
            <a:extLst>
              <a:ext uri="{FF2B5EF4-FFF2-40B4-BE49-F238E27FC236}">
                <a16:creationId xmlns:a16="http://schemas.microsoft.com/office/drawing/2014/main" id="{75BC3F0B-BAA9-421E-8EB5-2C701489DD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42023" y="3262313"/>
            <a:ext cx="549275" cy="1036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>
            <a:spAutoFit/>
          </a:bodyPr>
          <a:lstStyle/>
          <a:p>
            <a:r>
              <a:rPr lang="zh-CN" altLang="en-US" b="1" i="1" dirty="0">
                <a:solidFill>
                  <a:srgbClr val="0000FF"/>
                </a:solidFill>
              </a:rPr>
              <a:t>东   海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2613A20-0CB9-4DD2-B8A9-894A5074F44D}"/>
              </a:ext>
            </a:extLst>
          </p:cNvPr>
          <p:cNvSpPr txBox="1"/>
          <p:nvPr/>
        </p:nvSpPr>
        <p:spPr>
          <a:xfrm>
            <a:off x="251520" y="937501"/>
            <a:ext cx="85114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2C30E8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长江全长</a:t>
            </a:r>
            <a:r>
              <a:rPr lang="en-US" altLang="zh-CN" sz="2400" b="1" dirty="0">
                <a:solidFill>
                  <a:srgbClr val="2C30E8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6300</a:t>
            </a:r>
            <a:r>
              <a:rPr lang="zh-CN" altLang="en-US" sz="2400" b="1" dirty="0">
                <a:solidFill>
                  <a:srgbClr val="2C30E8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多千米，流经</a:t>
            </a:r>
            <a:r>
              <a:rPr lang="en-US" altLang="zh-CN" sz="2400" b="1" dirty="0">
                <a:solidFill>
                  <a:srgbClr val="2C30E8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1</a:t>
            </a:r>
            <a:r>
              <a:rPr lang="en-US" altLang="zh-CN" sz="2400" b="1">
                <a:solidFill>
                  <a:srgbClr val="2C30E8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1</a:t>
            </a:r>
            <a:r>
              <a:rPr lang="zh-CN" altLang="en-US" sz="2400" b="1" dirty="0">
                <a:solidFill>
                  <a:srgbClr val="2C30E8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个省区，是流经省区最多的河流，在上海市注入东海。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9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0" dur="500"/>
                                        <p:tgtEl>
                                          <p:spTgt spid="9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5" dur="500"/>
                                        <p:tgtEl>
                                          <p:spTgt spid="9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0" dur="500"/>
                                        <p:tgtEl>
                                          <p:spTgt spid="9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5" dur="500"/>
                                        <p:tgtEl>
                                          <p:spTgt spid="9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40" dur="500"/>
                                        <p:tgtEl>
                                          <p:spTgt spid="9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45" dur="500"/>
                                        <p:tgtEl>
                                          <p:spTgt spid="9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50" dur="500"/>
                                        <p:tgtEl>
                                          <p:spTgt spid="9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55" dur="500"/>
                                        <p:tgtEl>
                                          <p:spTgt spid="9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60" dur="5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65" dur="500"/>
                                        <p:tgtEl>
                                          <p:spTgt spid="9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0" dur="500"/>
                                        <p:tgtEl>
                                          <p:spTgt spid="9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66" grpId="0"/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>
            <a:extLst>
              <a:ext uri="{FF2B5EF4-FFF2-40B4-BE49-F238E27FC236}">
                <a16:creationId xmlns:a16="http://schemas.microsoft.com/office/drawing/2014/main" id="{C3F96920-1F99-4ECC-9B18-A63A15797A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98625"/>
            <a:ext cx="8229600" cy="432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411" name="Group 3">
            <a:extLst>
              <a:ext uri="{FF2B5EF4-FFF2-40B4-BE49-F238E27FC236}">
                <a16:creationId xmlns:a16="http://schemas.microsoft.com/office/drawing/2014/main" id="{43BDB2E2-CFA6-46E8-83DA-CD3ED3D08B20}"/>
              </a:ext>
            </a:extLst>
          </p:cNvPr>
          <p:cNvGrpSpPr>
            <a:grpSpLocks/>
          </p:cNvGrpSpPr>
          <p:nvPr/>
        </p:nvGrpSpPr>
        <p:grpSpPr bwMode="auto">
          <a:xfrm>
            <a:off x="382588" y="3048000"/>
            <a:ext cx="2689225" cy="2828925"/>
            <a:chOff x="241" y="1920"/>
            <a:chExt cx="1694" cy="1782"/>
          </a:xfrm>
        </p:grpSpPr>
        <p:sp>
          <p:nvSpPr>
            <p:cNvPr id="17412" name="Freeform 4">
              <a:extLst>
                <a:ext uri="{FF2B5EF4-FFF2-40B4-BE49-F238E27FC236}">
                  <a16:creationId xmlns:a16="http://schemas.microsoft.com/office/drawing/2014/main" id="{C3CE0827-EA84-4532-A44C-15D7E41B50B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1" y="1920"/>
              <a:ext cx="1694" cy="1782"/>
            </a:xfrm>
            <a:custGeom>
              <a:avLst/>
              <a:gdLst>
                <a:gd name="T0" fmla="*/ 35 w 1694"/>
                <a:gd name="T1" fmla="*/ 36 h 1782"/>
                <a:gd name="T2" fmla="*/ 95 w 1694"/>
                <a:gd name="T3" fmla="*/ 36 h 1782"/>
                <a:gd name="T4" fmla="*/ 205 w 1694"/>
                <a:gd name="T5" fmla="*/ 39 h 1782"/>
                <a:gd name="T6" fmla="*/ 409 w 1694"/>
                <a:gd name="T7" fmla="*/ 63 h 1782"/>
                <a:gd name="T8" fmla="*/ 517 w 1694"/>
                <a:gd name="T9" fmla="*/ 123 h 1782"/>
                <a:gd name="T10" fmla="*/ 637 w 1694"/>
                <a:gd name="T11" fmla="*/ 303 h 1782"/>
                <a:gd name="T12" fmla="*/ 661 w 1694"/>
                <a:gd name="T13" fmla="*/ 267 h 1782"/>
                <a:gd name="T14" fmla="*/ 721 w 1694"/>
                <a:gd name="T15" fmla="*/ 159 h 1782"/>
                <a:gd name="T16" fmla="*/ 757 w 1694"/>
                <a:gd name="T17" fmla="*/ 147 h 1782"/>
                <a:gd name="T18" fmla="*/ 805 w 1694"/>
                <a:gd name="T19" fmla="*/ 159 h 1782"/>
                <a:gd name="T20" fmla="*/ 911 w 1694"/>
                <a:gd name="T21" fmla="*/ 156 h 1782"/>
                <a:gd name="T22" fmla="*/ 1045 w 1694"/>
                <a:gd name="T23" fmla="*/ 183 h 1782"/>
                <a:gd name="T24" fmla="*/ 1093 w 1694"/>
                <a:gd name="T25" fmla="*/ 243 h 1782"/>
                <a:gd name="T26" fmla="*/ 1175 w 1694"/>
                <a:gd name="T27" fmla="*/ 312 h 1782"/>
                <a:gd name="T28" fmla="*/ 1321 w 1694"/>
                <a:gd name="T29" fmla="*/ 363 h 1782"/>
                <a:gd name="T30" fmla="*/ 1463 w 1694"/>
                <a:gd name="T31" fmla="*/ 468 h 1782"/>
                <a:gd name="T32" fmla="*/ 1417 w 1694"/>
                <a:gd name="T33" fmla="*/ 507 h 1782"/>
                <a:gd name="T34" fmla="*/ 1453 w 1694"/>
                <a:gd name="T35" fmla="*/ 519 h 1782"/>
                <a:gd name="T36" fmla="*/ 1559 w 1694"/>
                <a:gd name="T37" fmla="*/ 492 h 1782"/>
                <a:gd name="T38" fmla="*/ 1657 w 1694"/>
                <a:gd name="T39" fmla="*/ 747 h 1782"/>
                <a:gd name="T40" fmla="*/ 1669 w 1694"/>
                <a:gd name="T41" fmla="*/ 795 h 1782"/>
                <a:gd name="T42" fmla="*/ 1693 w 1694"/>
                <a:gd name="T43" fmla="*/ 867 h 1782"/>
                <a:gd name="T44" fmla="*/ 1609 w 1694"/>
                <a:gd name="T45" fmla="*/ 987 h 1782"/>
                <a:gd name="T46" fmla="*/ 1585 w 1694"/>
                <a:gd name="T47" fmla="*/ 1023 h 1782"/>
                <a:gd name="T48" fmla="*/ 1573 w 1694"/>
                <a:gd name="T49" fmla="*/ 1059 h 1782"/>
                <a:gd name="T50" fmla="*/ 1489 w 1694"/>
                <a:gd name="T51" fmla="*/ 1095 h 1782"/>
                <a:gd name="T52" fmla="*/ 1453 w 1694"/>
                <a:gd name="T53" fmla="*/ 1167 h 1782"/>
                <a:gd name="T54" fmla="*/ 1441 w 1694"/>
                <a:gd name="T55" fmla="*/ 1251 h 1782"/>
                <a:gd name="T56" fmla="*/ 1405 w 1694"/>
                <a:gd name="T57" fmla="*/ 1275 h 1782"/>
                <a:gd name="T58" fmla="*/ 1297 w 1694"/>
                <a:gd name="T59" fmla="*/ 1215 h 1782"/>
                <a:gd name="T60" fmla="*/ 1237 w 1694"/>
                <a:gd name="T61" fmla="*/ 1227 h 1782"/>
                <a:gd name="T62" fmla="*/ 1237 w 1694"/>
                <a:gd name="T63" fmla="*/ 1299 h 1782"/>
                <a:gd name="T64" fmla="*/ 1381 w 1694"/>
                <a:gd name="T65" fmla="*/ 1383 h 1782"/>
                <a:gd name="T66" fmla="*/ 1477 w 1694"/>
                <a:gd name="T67" fmla="*/ 1479 h 1782"/>
                <a:gd name="T68" fmla="*/ 1393 w 1694"/>
                <a:gd name="T69" fmla="*/ 1503 h 1782"/>
                <a:gd name="T70" fmla="*/ 1357 w 1694"/>
                <a:gd name="T71" fmla="*/ 1539 h 1782"/>
                <a:gd name="T72" fmla="*/ 1285 w 1694"/>
                <a:gd name="T73" fmla="*/ 1587 h 1782"/>
                <a:gd name="T74" fmla="*/ 1249 w 1694"/>
                <a:gd name="T75" fmla="*/ 1611 h 1782"/>
                <a:gd name="T76" fmla="*/ 949 w 1694"/>
                <a:gd name="T77" fmla="*/ 1515 h 1782"/>
                <a:gd name="T78" fmla="*/ 877 w 1694"/>
                <a:gd name="T79" fmla="*/ 1299 h 1782"/>
                <a:gd name="T80" fmla="*/ 841 w 1694"/>
                <a:gd name="T81" fmla="*/ 1275 h 1782"/>
                <a:gd name="T82" fmla="*/ 779 w 1694"/>
                <a:gd name="T83" fmla="*/ 1308 h 1782"/>
                <a:gd name="T84" fmla="*/ 733 w 1694"/>
                <a:gd name="T85" fmla="*/ 1383 h 1782"/>
                <a:gd name="T86" fmla="*/ 635 w 1694"/>
                <a:gd name="T87" fmla="*/ 1452 h 1782"/>
                <a:gd name="T88" fmla="*/ 565 w 1694"/>
                <a:gd name="T89" fmla="*/ 1719 h 1782"/>
                <a:gd name="T90" fmla="*/ 529 w 1694"/>
                <a:gd name="T91" fmla="*/ 1743 h 1782"/>
                <a:gd name="T92" fmla="*/ 481 w 1694"/>
                <a:gd name="T93" fmla="*/ 1767 h 1782"/>
                <a:gd name="T94" fmla="*/ 421 w 1694"/>
                <a:gd name="T95" fmla="*/ 1755 h 1782"/>
                <a:gd name="T96" fmla="*/ 313 w 1694"/>
                <a:gd name="T97" fmla="*/ 1731 h 1782"/>
                <a:gd name="T98" fmla="*/ 301 w 1694"/>
                <a:gd name="T99" fmla="*/ 1695 h 1782"/>
                <a:gd name="T100" fmla="*/ 241 w 1694"/>
                <a:gd name="T101" fmla="*/ 1635 h 1782"/>
                <a:gd name="T102" fmla="*/ 25 w 1694"/>
                <a:gd name="T103" fmla="*/ 1563 h 1782"/>
                <a:gd name="T104" fmla="*/ 23 w 1694"/>
                <a:gd name="T105" fmla="*/ 972 h 1782"/>
                <a:gd name="T106" fmla="*/ 13 w 1694"/>
                <a:gd name="T107" fmla="*/ 51 h 1782"/>
                <a:gd name="T108" fmla="*/ 35 w 1694"/>
                <a:gd name="T109" fmla="*/ 36 h 17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694" h="1782">
                  <a:moveTo>
                    <a:pt x="35" y="36"/>
                  </a:moveTo>
                  <a:cubicBezTo>
                    <a:pt x="46" y="47"/>
                    <a:pt x="75" y="33"/>
                    <a:pt x="95" y="36"/>
                  </a:cubicBezTo>
                  <a:cubicBezTo>
                    <a:pt x="115" y="39"/>
                    <a:pt x="180" y="47"/>
                    <a:pt x="205" y="39"/>
                  </a:cubicBezTo>
                  <a:cubicBezTo>
                    <a:pt x="253" y="44"/>
                    <a:pt x="356" y="52"/>
                    <a:pt x="409" y="63"/>
                  </a:cubicBezTo>
                  <a:cubicBezTo>
                    <a:pt x="449" y="71"/>
                    <a:pt x="517" y="123"/>
                    <a:pt x="517" y="123"/>
                  </a:cubicBezTo>
                  <a:cubicBezTo>
                    <a:pt x="560" y="187"/>
                    <a:pt x="569" y="258"/>
                    <a:pt x="637" y="303"/>
                  </a:cubicBezTo>
                  <a:cubicBezTo>
                    <a:pt x="653" y="299"/>
                    <a:pt x="647" y="276"/>
                    <a:pt x="661" y="267"/>
                  </a:cubicBezTo>
                  <a:cubicBezTo>
                    <a:pt x="701" y="240"/>
                    <a:pt x="706" y="193"/>
                    <a:pt x="721" y="159"/>
                  </a:cubicBezTo>
                  <a:cubicBezTo>
                    <a:pt x="727" y="146"/>
                    <a:pt x="745" y="155"/>
                    <a:pt x="757" y="147"/>
                  </a:cubicBezTo>
                  <a:cubicBezTo>
                    <a:pt x="773" y="151"/>
                    <a:pt x="789" y="154"/>
                    <a:pt x="805" y="159"/>
                  </a:cubicBezTo>
                  <a:cubicBezTo>
                    <a:pt x="829" y="166"/>
                    <a:pt x="911" y="156"/>
                    <a:pt x="911" y="156"/>
                  </a:cubicBezTo>
                  <a:cubicBezTo>
                    <a:pt x="997" y="127"/>
                    <a:pt x="956" y="153"/>
                    <a:pt x="1045" y="183"/>
                  </a:cubicBezTo>
                  <a:cubicBezTo>
                    <a:pt x="1075" y="273"/>
                    <a:pt x="1031" y="165"/>
                    <a:pt x="1093" y="243"/>
                  </a:cubicBezTo>
                  <a:cubicBezTo>
                    <a:pt x="1133" y="293"/>
                    <a:pt x="1100" y="270"/>
                    <a:pt x="1175" y="312"/>
                  </a:cubicBezTo>
                  <a:cubicBezTo>
                    <a:pt x="1230" y="343"/>
                    <a:pt x="1263" y="344"/>
                    <a:pt x="1321" y="363"/>
                  </a:cubicBezTo>
                  <a:cubicBezTo>
                    <a:pt x="1352" y="394"/>
                    <a:pt x="1449" y="425"/>
                    <a:pt x="1463" y="468"/>
                  </a:cubicBezTo>
                  <a:cubicBezTo>
                    <a:pt x="1467" y="480"/>
                    <a:pt x="1408" y="498"/>
                    <a:pt x="1417" y="507"/>
                  </a:cubicBezTo>
                  <a:cubicBezTo>
                    <a:pt x="1426" y="516"/>
                    <a:pt x="1441" y="515"/>
                    <a:pt x="1453" y="519"/>
                  </a:cubicBezTo>
                  <a:cubicBezTo>
                    <a:pt x="1477" y="511"/>
                    <a:pt x="1545" y="471"/>
                    <a:pt x="1559" y="492"/>
                  </a:cubicBezTo>
                  <a:cubicBezTo>
                    <a:pt x="1615" y="576"/>
                    <a:pt x="1625" y="651"/>
                    <a:pt x="1657" y="747"/>
                  </a:cubicBezTo>
                  <a:cubicBezTo>
                    <a:pt x="1662" y="763"/>
                    <a:pt x="1664" y="779"/>
                    <a:pt x="1669" y="795"/>
                  </a:cubicBezTo>
                  <a:cubicBezTo>
                    <a:pt x="1676" y="819"/>
                    <a:pt x="1693" y="867"/>
                    <a:pt x="1693" y="867"/>
                  </a:cubicBezTo>
                  <a:cubicBezTo>
                    <a:pt x="1679" y="965"/>
                    <a:pt x="1694" y="959"/>
                    <a:pt x="1609" y="987"/>
                  </a:cubicBezTo>
                  <a:cubicBezTo>
                    <a:pt x="1601" y="999"/>
                    <a:pt x="1591" y="1010"/>
                    <a:pt x="1585" y="1023"/>
                  </a:cubicBezTo>
                  <a:cubicBezTo>
                    <a:pt x="1579" y="1034"/>
                    <a:pt x="1581" y="1049"/>
                    <a:pt x="1573" y="1059"/>
                  </a:cubicBezTo>
                  <a:cubicBezTo>
                    <a:pt x="1552" y="1085"/>
                    <a:pt x="1518" y="1088"/>
                    <a:pt x="1489" y="1095"/>
                  </a:cubicBezTo>
                  <a:cubicBezTo>
                    <a:pt x="1469" y="1125"/>
                    <a:pt x="1460" y="1132"/>
                    <a:pt x="1453" y="1167"/>
                  </a:cubicBezTo>
                  <a:cubicBezTo>
                    <a:pt x="1447" y="1195"/>
                    <a:pt x="1452" y="1225"/>
                    <a:pt x="1441" y="1251"/>
                  </a:cubicBezTo>
                  <a:cubicBezTo>
                    <a:pt x="1435" y="1264"/>
                    <a:pt x="1417" y="1267"/>
                    <a:pt x="1405" y="1275"/>
                  </a:cubicBezTo>
                  <a:cubicBezTo>
                    <a:pt x="1322" y="1220"/>
                    <a:pt x="1360" y="1236"/>
                    <a:pt x="1297" y="1215"/>
                  </a:cubicBezTo>
                  <a:cubicBezTo>
                    <a:pt x="1277" y="1219"/>
                    <a:pt x="1254" y="1216"/>
                    <a:pt x="1237" y="1227"/>
                  </a:cubicBezTo>
                  <a:cubicBezTo>
                    <a:pt x="1218" y="1240"/>
                    <a:pt x="1224" y="1286"/>
                    <a:pt x="1237" y="1299"/>
                  </a:cubicBezTo>
                  <a:cubicBezTo>
                    <a:pt x="1285" y="1347"/>
                    <a:pt x="1333" y="1343"/>
                    <a:pt x="1381" y="1383"/>
                  </a:cubicBezTo>
                  <a:cubicBezTo>
                    <a:pt x="1419" y="1415"/>
                    <a:pt x="1435" y="1451"/>
                    <a:pt x="1477" y="1479"/>
                  </a:cubicBezTo>
                  <a:cubicBezTo>
                    <a:pt x="1449" y="1488"/>
                    <a:pt x="1418" y="1489"/>
                    <a:pt x="1393" y="1503"/>
                  </a:cubicBezTo>
                  <a:cubicBezTo>
                    <a:pt x="1378" y="1511"/>
                    <a:pt x="1370" y="1529"/>
                    <a:pt x="1357" y="1539"/>
                  </a:cubicBezTo>
                  <a:cubicBezTo>
                    <a:pt x="1334" y="1557"/>
                    <a:pt x="1309" y="1571"/>
                    <a:pt x="1285" y="1587"/>
                  </a:cubicBezTo>
                  <a:cubicBezTo>
                    <a:pt x="1273" y="1595"/>
                    <a:pt x="1249" y="1611"/>
                    <a:pt x="1249" y="1611"/>
                  </a:cubicBezTo>
                  <a:cubicBezTo>
                    <a:pt x="1150" y="1597"/>
                    <a:pt x="1034" y="1572"/>
                    <a:pt x="949" y="1515"/>
                  </a:cubicBezTo>
                  <a:cubicBezTo>
                    <a:pt x="925" y="1443"/>
                    <a:pt x="901" y="1371"/>
                    <a:pt x="877" y="1299"/>
                  </a:cubicBezTo>
                  <a:cubicBezTo>
                    <a:pt x="872" y="1285"/>
                    <a:pt x="853" y="1283"/>
                    <a:pt x="841" y="1275"/>
                  </a:cubicBezTo>
                  <a:cubicBezTo>
                    <a:pt x="817" y="1283"/>
                    <a:pt x="796" y="1287"/>
                    <a:pt x="779" y="1308"/>
                  </a:cubicBezTo>
                  <a:cubicBezTo>
                    <a:pt x="701" y="1406"/>
                    <a:pt x="834" y="1282"/>
                    <a:pt x="733" y="1383"/>
                  </a:cubicBezTo>
                  <a:cubicBezTo>
                    <a:pt x="698" y="1418"/>
                    <a:pt x="683" y="1440"/>
                    <a:pt x="635" y="1452"/>
                  </a:cubicBezTo>
                  <a:cubicBezTo>
                    <a:pt x="611" y="1524"/>
                    <a:pt x="589" y="1647"/>
                    <a:pt x="565" y="1719"/>
                  </a:cubicBezTo>
                  <a:cubicBezTo>
                    <a:pt x="560" y="1733"/>
                    <a:pt x="553" y="1731"/>
                    <a:pt x="529" y="1743"/>
                  </a:cubicBezTo>
                  <a:cubicBezTo>
                    <a:pt x="525" y="1755"/>
                    <a:pt x="491" y="1760"/>
                    <a:pt x="481" y="1767"/>
                  </a:cubicBezTo>
                  <a:cubicBezTo>
                    <a:pt x="460" y="1782"/>
                    <a:pt x="421" y="1755"/>
                    <a:pt x="421" y="1755"/>
                  </a:cubicBezTo>
                  <a:cubicBezTo>
                    <a:pt x="385" y="1749"/>
                    <a:pt x="339" y="1757"/>
                    <a:pt x="313" y="1731"/>
                  </a:cubicBezTo>
                  <a:cubicBezTo>
                    <a:pt x="304" y="1722"/>
                    <a:pt x="307" y="1706"/>
                    <a:pt x="301" y="1695"/>
                  </a:cubicBezTo>
                  <a:cubicBezTo>
                    <a:pt x="281" y="1655"/>
                    <a:pt x="277" y="1659"/>
                    <a:pt x="241" y="1635"/>
                  </a:cubicBezTo>
                  <a:cubicBezTo>
                    <a:pt x="180" y="1544"/>
                    <a:pt x="154" y="1572"/>
                    <a:pt x="25" y="1563"/>
                  </a:cubicBezTo>
                  <a:cubicBezTo>
                    <a:pt x="37" y="1383"/>
                    <a:pt x="23" y="948"/>
                    <a:pt x="23" y="972"/>
                  </a:cubicBezTo>
                  <a:cubicBezTo>
                    <a:pt x="35" y="312"/>
                    <a:pt x="0" y="463"/>
                    <a:pt x="13" y="51"/>
                  </a:cubicBezTo>
                  <a:cubicBezTo>
                    <a:pt x="15" y="0"/>
                    <a:pt x="47" y="84"/>
                    <a:pt x="35" y="36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7413" name="Text Box 5">
              <a:extLst>
                <a:ext uri="{FF2B5EF4-FFF2-40B4-BE49-F238E27FC236}">
                  <a16:creationId xmlns:a16="http://schemas.microsoft.com/office/drawing/2014/main" id="{7A7DE453-D04B-4143-BE3D-EFD7F27CCE2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6" y="2511"/>
              <a:ext cx="960" cy="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3600">
                  <a:solidFill>
                    <a:schemeClr val="bg2"/>
                  </a:solidFill>
                  <a:ea typeface="隶书" panose="02010509060101010101" pitchFamily="49" charset="-122"/>
                </a:rPr>
                <a:t>青   海</a:t>
              </a:r>
            </a:p>
          </p:txBody>
        </p:sp>
      </p:grpSp>
      <p:grpSp>
        <p:nvGrpSpPr>
          <p:cNvPr id="17414" name="Group 6">
            <a:extLst>
              <a:ext uri="{FF2B5EF4-FFF2-40B4-BE49-F238E27FC236}">
                <a16:creationId xmlns:a16="http://schemas.microsoft.com/office/drawing/2014/main" id="{05BBDB4F-B0D0-472D-B96A-31E9EB62B614}"/>
              </a:ext>
            </a:extLst>
          </p:cNvPr>
          <p:cNvGrpSpPr>
            <a:grpSpLocks/>
          </p:cNvGrpSpPr>
          <p:nvPr/>
        </p:nvGrpSpPr>
        <p:grpSpPr bwMode="auto">
          <a:xfrm>
            <a:off x="403225" y="5029200"/>
            <a:ext cx="4187825" cy="1066800"/>
            <a:chOff x="254" y="3168"/>
            <a:chExt cx="2638" cy="672"/>
          </a:xfrm>
        </p:grpSpPr>
        <p:sp>
          <p:nvSpPr>
            <p:cNvPr id="17415" name="Freeform 7">
              <a:extLst>
                <a:ext uri="{FF2B5EF4-FFF2-40B4-BE49-F238E27FC236}">
                  <a16:creationId xmlns:a16="http://schemas.microsoft.com/office/drawing/2014/main" id="{989007D4-BE0E-470F-988A-07720F1F1E09}"/>
                </a:ext>
              </a:extLst>
            </p:cNvPr>
            <p:cNvSpPr>
              <a:spLocks/>
            </p:cNvSpPr>
            <p:nvPr/>
          </p:nvSpPr>
          <p:spPr bwMode="auto">
            <a:xfrm>
              <a:off x="254" y="3168"/>
              <a:ext cx="2638" cy="635"/>
            </a:xfrm>
            <a:custGeom>
              <a:avLst/>
              <a:gdLst>
                <a:gd name="T0" fmla="*/ 22 w 2638"/>
                <a:gd name="T1" fmla="*/ 300 h 635"/>
                <a:gd name="T2" fmla="*/ 250 w 2638"/>
                <a:gd name="T3" fmla="*/ 348 h 635"/>
                <a:gd name="T4" fmla="*/ 322 w 2638"/>
                <a:gd name="T5" fmla="*/ 456 h 635"/>
                <a:gd name="T6" fmla="*/ 394 w 2638"/>
                <a:gd name="T7" fmla="*/ 504 h 635"/>
                <a:gd name="T8" fmla="*/ 514 w 2638"/>
                <a:gd name="T9" fmla="*/ 492 h 635"/>
                <a:gd name="T10" fmla="*/ 550 w 2638"/>
                <a:gd name="T11" fmla="*/ 360 h 635"/>
                <a:gd name="T12" fmla="*/ 634 w 2638"/>
                <a:gd name="T13" fmla="*/ 228 h 635"/>
                <a:gd name="T14" fmla="*/ 658 w 2638"/>
                <a:gd name="T15" fmla="*/ 192 h 635"/>
                <a:gd name="T16" fmla="*/ 694 w 2638"/>
                <a:gd name="T17" fmla="*/ 180 h 635"/>
                <a:gd name="T18" fmla="*/ 730 w 2638"/>
                <a:gd name="T19" fmla="*/ 108 h 635"/>
                <a:gd name="T20" fmla="*/ 838 w 2638"/>
                <a:gd name="T21" fmla="*/ 36 h 635"/>
                <a:gd name="T22" fmla="*/ 958 w 2638"/>
                <a:gd name="T23" fmla="*/ 228 h 635"/>
                <a:gd name="T24" fmla="*/ 1066 w 2638"/>
                <a:gd name="T25" fmla="*/ 276 h 635"/>
                <a:gd name="T26" fmla="*/ 1174 w 2638"/>
                <a:gd name="T27" fmla="*/ 336 h 635"/>
                <a:gd name="T28" fmla="*/ 1306 w 2638"/>
                <a:gd name="T29" fmla="*/ 312 h 635"/>
                <a:gd name="T30" fmla="*/ 1378 w 2638"/>
                <a:gd name="T31" fmla="*/ 264 h 635"/>
                <a:gd name="T32" fmla="*/ 1534 w 2638"/>
                <a:gd name="T33" fmla="*/ 228 h 635"/>
                <a:gd name="T34" fmla="*/ 1570 w 2638"/>
                <a:gd name="T35" fmla="*/ 156 h 635"/>
                <a:gd name="T36" fmla="*/ 1546 w 2638"/>
                <a:gd name="T37" fmla="*/ 84 h 635"/>
                <a:gd name="T38" fmla="*/ 1630 w 2638"/>
                <a:gd name="T39" fmla="*/ 0 h 635"/>
                <a:gd name="T40" fmla="*/ 1750 w 2638"/>
                <a:gd name="T41" fmla="*/ 108 h 635"/>
                <a:gd name="T42" fmla="*/ 1894 w 2638"/>
                <a:gd name="T43" fmla="*/ 156 h 635"/>
                <a:gd name="T44" fmla="*/ 1930 w 2638"/>
                <a:gd name="T45" fmla="*/ 228 h 635"/>
                <a:gd name="T46" fmla="*/ 2014 w 2638"/>
                <a:gd name="T47" fmla="*/ 348 h 635"/>
                <a:gd name="T48" fmla="*/ 2134 w 2638"/>
                <a:gd name="T49" fmla="*/ 324 h 635"/>
                <a:gd name="T50" fmla="*/ 2434 w 2638"/>
                <a:gd name="T51" fmla="*/ 348 h 635"/>
                <a:gd name="T52" fmla="*/ 2542 w 2638"/>
                <a:gd name="T53" fmla="*/ 408 h 635"/>
                <a:gd name="T54" fmla="*/ 2578 w 2638"/>
                <a:gd name="T55" fmla="*/ 432 h 635"/>
                <a:gd name="T56" fmla="*/ 2614 w 2638"/>
                <a:gd name="T57" fmla="*/ 456 h 635"/>
                <a:gd name="T58" fmla="*/ 2638 w 2638"/>
                <a:gd name="T59" fmla="*/ 492 h 635"/>
                <a:gd name="T60" fmla="*/ 2614 w 2638"/>
                <a:gd name="T61" fmla="*/ 564 h 635"/>
                <a:gd name="T62" fmla="*/ 2566 w 2638"/>
                <a:gd name="T63" fmla="*/ 612 h 635"/>
                <a:gd name="T64" fmla="*/ 2410 w 2638"/>
                <a:gd name="T65" fmla="*/ 624 h 635"/>
                <a:gd name="T66" fmla="*/ 1642 w 2638"/>
                <a:gd name="T67" fmla="*/ 624 h 635"/>
                <a:gd name="T68" fmla="*/ 226 w 2638"/>
                <a:gd name="T69" fmla="*/ 612 h 635"/>
                <a:gd name="T70" fmla="*/ 34 w 2638"/>
                <a:gd name="T71" fmla="*/ 600 h 635"/>
                <a:gd name="T72" fmla="*/ 22 w 2638"/>
                <a:gd name="T73" fmla="*/ 480 h 635"/>
                <a:gd name="T74" fmla="*/ 22 w 2638"/>
                <a:gd name="T75" fmla="*/ 300 h 6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638" h="635">
                  <a:moveTo>
                    <a:pt x="22" y="300"/>
                  </a:moveTo>
                  <a:cubicBezTo>
                    <a:pt x="134" y="309"/>
                    <a:pt x="171" y="296"/>
                    <a:pt x="250" y="348"/>
                  </a:cubicBezTo>
                  <a:cubicBezTo>
                    <a:pt x="274" y="384"/>
                    <a:pt x="298" y="420"/>
                    <a:pt x="322" y="456"/>
                  </a:cubicBezTo>
                  <a:cubicBezTo>
                    <a:pt x="338" y="480"/>
                    <a:pt x="394" y="504"/>
                    <a:pt x="394" y="504"/>
                  </a:cubicBezTo>
                  <a:cubicBezTo>
                    <a:pt x="434" y="500"/>
                    <a:pt x="476" y="505"/>
                    <a:pt x="514" y="492"/>
                  </a:cubicBezTo>
                  <a:cubicBezTo>
                    <a:pt x="548" y="481"/>
                    <a:pt x="542" y="399"/>
                    <a:pt x="550" y="360"/>
                  </a:cubicBezTo>
                  <a:cubicBezTo>
                    <a:pt x="564" y="296"/>
                    <a:pt x="581" y="263"/>
                    <a:pt x="634" y="228"/>
                  </a:cubicBezTo>
                  <a:cubicBezTo>
                    <a:pt x="642" y="216"/>
                    <a:pt x="647" y="201"/>
                    <a:pt x="658" y="192"/>
                  </a:cubicBezTo>
                  <a:cubicBezTo>
                    <a:pt x="668" y="184"/>
                    <a:pt x="685" y="189"/>
                    <a:pt x="694" y="180"/>
                  </a:cubicBezTo>
                  <a:cubicBezTo>
                    <a:pt x="713" y="161"/>
                    <a:pt x="711" y="127"/>
                    <a:pt x="730" y="108"/>
                  </a:cubicBezTo>
                  <a:cubicBezTo>
                    <a:pt x="758" y="80"/>
                    <a:pt x="800" y="49"/>
                    <a:pt x="838" y="36"/>
                  </a:cubicBezTo>
                  <a:cubicBezTo>
                    <a:pt x="935" y="68"/>
                    <a:pt x="897" y="167"/>
                    <a:pt x="958" y="228"/>
                  </a:cubicBezTo>
                  <a:cubicBezTo>
                    <a:pt x="1007" y="277"/>
                    <a:pt x="995" y="228"/>
                    <a:pt x="1066" y="276"/>
                  </a:cubicBezTo>
                  <a:cubicBezTo>
                    <a:pt x="1149" y="331"/>
                    <a:pt x="1111" y="315"/>
                    <a:pt x="1174" y="336"/>
                  </a:cubicBezTo>
                  <a:cubicBezTo>
                    <a:pt x="1195" y="333"/>
                    <a:pt x="1274" y="330"/>
                    <a:pt x="1306" y="312"/>
                  </a:cubicBezTo>
                  <a:cubicBezTo>
                    <a:pt x="1331" y="298"/>
                    <a:pt x="1351" y="273"/>
                    <a:pt x="1378" y="264"/>
                  </a:cubicBezTo>
                  <a:cubicBezTo>
                    <a:pt x="1477" y="231"/>
                    <a:pt x="1425" y="244"/>
                    <a:pt x="1534" y="228"/>
                  </a:cubicBezTo>
                  <a:cubicBezTo>
                    <a:pt x="1543" y="214"/>
                    <a:pt x="1572" y="177"/>
                    <a:pt x="1570" y="156"/>
                  </a:cubicBezTo>
                  <a:cubicBezTo>
                    <a:pt x="1567" y="131"/>
                    <a:pt x="1546" y="84"/>
                    <a:pt x="1546" y="84"/>
                  </a:cubicBezTo>
                  <a:cubicBezTo>
                    <a:pt x="1601" y="1"/>
                    <a:pt x="1567" y="21"/>
                    <a:pt x="1630" y="0"/>
                  </a:cubicBezTo>
                  <a:cubicBezTo>
                    <a:pt x="1705" y="25"/>
                    <a:pt x="1686" y="87"/>
                    <a:pt x="1750" y="108"/>
                  </a:cubicBezTo>
                  <a:cubicBezTo>
                    <a:pt x="1812" y="129"/>
                    <a:pt x="1840" y="120"/>
                    <a:pt x="1894" y="156"/>
                  </a:cubicBezTo>
                  <a:cubicBezTo>
                    <a:pt x="1938" y="287"/>
                    <a:pt x="1868" y="88"/>
                    <a:pt x="1930" y="228"/>
                  </a:cubicBezTo>
                  <a:cubicBezTo>
                    <a:pt x="1959" y="294"/>
                    <a:pt x="1940" y="323"/>
                    <a:pt x="2014" y="348"/>
                  </a:cubicBezTo>
                  <a:cubicBezTo>
                    <a:pt x="2054" y="341"/>
                    <a:pt x="2093" y="323"/>
                    <a:pt x="2134" y="324"/>
                  </a:cubicBezTo>
                  <a:cubicBezTo>
                    <a:pt x="2234" y="327"/>
                    <a:pt x="2434" y="348"/>
                    <a:pt x="2434" y="348"/>
                  </a:cubicBezTo>
                  <a:cubicBezTo>
                    <a:pt x="2497" y="369"/>
                    <a:pt x="2459" y="353"/>
                    <a:pt x="2542" y="408"/>
                  </a:cubicBezTo>
                  <a:cubicBezTo>
                    <a:pt x="2554" y="416"/>
                    <a:pt x="2566" y="424"/>
                    <a:pt x="2578" y="432"/>
                  </a:cubicBezTo>
                  <a:cubicBezTo>
                    <a:pt x="2590" y="440"/>
                    <a:pt x="2614" y="456"/>
                    <a:pt x="2614" y="456"/>
                  </a:cubicBezTo>
                  <a:cubicBezTo>
                    <a:pt x="2622" y="468"/>
                    <a:pt x="2638" y="478"/>
                    <a:pt x="2638" y="492"/>
                  </a:cubicBezTo>
                  <a:cubicBezTo>
                    <a:pt x="2638" y="517"/>
                    <a:pt x="2622" y="540"/>
                    <a:pt x="2614" y="564"/>
                  </a:cubicBezTo>
                  <a:cubicBezTo>
                    <a:pt x="2598" y="612"/>
                    <a:pt x="2614" y="596"/>
                    <a:pt x="2566" y="612"/>
                  </a:cubicBezTo>
                  <a:cubicBezTo>
                    <a:pt x="2481" y="584"/>
                    <a:pt x="2580" y="619"/>
                    <a:pt x="2410" y="624"/>
                  </a:cubicBezTo>
                  <a:cubicBezTo>
                    <a:pt x="2158" y="631"/>
                    <a:pt x="1894" y="620"/>
                    <a:pt x="1642" y="624"/>
                  </a:cubicBezTo>
                  <a:cubicBezTo>
                    <a:pt x="1170" y="620"/>
                    <a:pt x="698" y="619"/>
                    <a:pt x="226" y="612"/>
                  </a:cubicBezTo>
                  <a:cubicBezTo>
                    <a:pt x="162" y="611"/>
                    <a:pt x="88" y="635"/>
                    <a:pt x="34" y="600"/>
                  </a:cubicBezTo>
                  <a:cubicBezTo>
                    <a:pt x="0" y="578"/>
                    <a:pt x="24" y="520"/>
                    <a:pt x="22" y="480"/>
                  </a:cubicBezTo>
                  <a:cubicBezTo>
                    <a:pt x="20" y="420"/>
                    <a:pt x="22" y="360"/>
                    <a:pt x="22" y="300"/>
                  </a:cubicBezTo>
                  <a:close/>
                </a:path>
              </a:pathLst>
            </a:custGeom>
            <a:solidFill>
              <a:srgbClr val="3366FF"/>
            </a:solidFill>
            <a:ln w="12700" cap="flat" cmpd="sng">
              <a:solidFill>
                <a:srgbClr val="3366FF"/>
              </a:solidFill>
              <a:prstDash val="solid"/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7416" name="Text Box 8">
              <a:extLst>
                <a:ext uri="{FF2B5EF4-FFF2-40B4-BE49-F238E27FC236}">
                  <a16:creationId xmlns:a16="http://schemas.microsoft.com/office/drawing/2014/main" id="{29C92F67-B4A0-43F9-AB0A-4704A06B1C8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96" y="3436"/>
              <a:ext cx="960" cy="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3600">
                  <a:solidFill>
                    <a:schemeClr val="bg2"/>
                  </a:solidFill>
                  <a:ea typeface="隶书" panose="02010509060101010101" pitchFamily="49" charset="-122"/>
                </a:rPr>
                <a:t>四   川</a:t>
              </a:r>
            </a:p>
          </p:txBody>
        </p:sp>
      </p:grpSp>
      <p:grpSp>
        <p:nvGrpSpPr>
          <p:cNvPr id="17417" name="Group 9">
            <a:extLst>
              <a:ext uri="{FF2B5EF4-FFF2-40B4-BE49-F238E27FC236}">
                <a16:creationId xmlns:a16="http://schemas.microsoft.com/office/drawing/2014/main" id="{138316B5-C62C-43B3-A39A-5360DFF877B0}"/>
              </a:ext>
            </a:extLst>
          </p:cNvPr>
          <p:cNvGrpSpPr>
            <a:grpSpLocks/>
          </p:cNvGrpSpPr>
          <p:nvPr/>
        </p:nvGrpSpPr>
        <p:grpSpPr bwMode="auto">
          <a:xfrm>
            <a:off x="1733550" y="1611313"/>
            <a:ext cx="6553200" cy="2325687"/>
            <a:chOff x="1092" y="1015"/>
            <a:chExt cx="4128" cy="1465"/>
          </a:xfrm>
        </p:grpSpPr>
        <p:sp>
          <p:nvSpPr>
            <p:cNvPr id="17418" name="Freeform 10">
              <a:extLst>
                <a:ext uri="{FF2B5EF4-FFF2-40B4-BE49-F238E27FC236}">
                  <a16:creationId xmlns:a16="http://schemas.microsoft.com/office/drawing/2014/main" id="{359DE17D-37D8-463F-A466-AB0A436F408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2" y="1015"/>
              <a:ext cx="4128" cy="1465"/>
            </a:xfrm>
            <a:custGeom>
              <a:avLst/>
              <a:gdLst>
                <a:gd name="T0" fmla="*/ 1260 w 4128"/>
                <a:gd name="T1" fmla="*/ 1385 h 1465"/>
                <a:gd name="T2" fmla="*/ 1368 w 4128"/>
                <a:gd name="T3" fmla="*/ 1169 h 1465"/>
                <a:gd name="T4" fmla="*/ 1452 w 4128"/>
                <a:gd name="T5" fmla="*/ 1085 h 1465"/>
                <a:gd name="T6" fmla="*/ 1512 w 4128"/>
                <a:gd name="T7" fmla="*/ 1169 h 1465"/>
                <a:gd name="T8" fmla="*/ 1656 w 4128"/>
                <a:gd name="T9" fmla="*/ 1337 h 1465"/>
                <a:gd name="T10" fmla="*/ 1752 w 4128"/>
                <a:gd name="T11" fmla="*/ 1421 h 1465"/>
                <a:gd name="T12" fmla="*/ 1848 w 4128"/>
                <a:gd name="T13" fmla="*/ 1337 h 1465"/>
                <a:gd name="T14" fmla="*/ 1908 w 4128"/>
                <a:gd name="T15" fmla="*/ 1193 h 1465"/>
                <a:gd name="T16" fmla="*/ 2160 w 4128"/>
                <a:gd name="T17" fmla="*/ 1025 h 1465"/>
                <a:gd name="T18" fmla="*/ 2340 w 4128"/>
                <a:gd name="T19" fmla="*/ 917 h 1465"/>
                <a:gd name="T20" fmla="*/ 2568 w 4128"/>
                <a:gd name="T21" fmla="*/ 797 h 1465"/>
                <a:gd name="T22" fmla="*/ 2664 w 4128"/>
                <a:gd name="T23" fmla="*/ 701 h 1465"/>
                <a:gd name="T24" fmla="*/ 2712 w 4128"/>
                <a:gd name="T25" fmla="*/ 497 h 1465"/>
                <a:gd name="T26" fmla="*/ 2808 w 4128"/>
                <a:gd name="T27" fmla="*/ 401 h 1465"/>
                <a:gd name="T28" fmla="*/ 2868 w 4128"/>
                <a:gd name="T29" fmla="*/ 497 h 1465"/>
                <a:gd name="T30" fmla="*/ 3120 w 4128"/>
                <a:gd name="T31" fmla="*/ 293 h 1465"/>
                <a:gd name="T32" fmla="*/ 3228 w 4128"/>
                <a:gd name="T33" fmla="*/ 257 h 1465"/>
                <a:gd name="T34" fmla="*/ 3312 w 4128"/>
                <a:gd name="T35" fmla="*/ 305 h 1465"/>
                <a:gd name="T36" fmla="*/ 3372 w 4128"/>
                <a:gd name="T37" fmla="*/ 473 h 1465"/>
                <a:gd name="T38" fmla="*/ 3564 w 4128"/>
                <a:gd name="T39" fmla="*/ 449 h 1465"/>
                <a:gd name="T40" fmla="*/ 3552 w 4128"/>
                <a:gd name="T41" fmla="*/ 281 h 1465"/>
                <a:gd name="T42" fmla="*/ 3732 w 4128"/>
                <a:gd name="T43" fmla="*/ 293 h 1465"/>
                <a:gd name="T44" fmla="*/ 3900 w 4128"/>
                <a:gd name="T45" fmla="*/ 173 h 1465"/>
                <a:gd name="T46" fmla="*/ 4128 w 4128"/>
                <a:gd name="T47" fmla="*/ 77 h 1465"/>
                <a:gd name="T48" fmla="*/ 2964 w 4128"/>
                <a:gd name="T49" fmla="*/ 41 h 1465"/>
                <a:gd name="T50" fmla="*/ 2184 w 4128"/>
                <a:gd name="T51" fmla="*/ 185 h 1465"/>
                <a:gd name="T52" fmla="*/ 2016 w 4128"/>
                <a:gd name="T53" fmla="*/ 365 h 1465"/>
                <a:gd name="T54" fmla="*/ 1884 w 4128"/>
                <a:gd name="T55" fmla="*/ 413 h 1465"/>
                <a:gd name="T56" fmla="*/ 1332 w 4128"/>
                <a:gd name="T57" fmla="*/ 533 h 1465"/>
                <a:gd name="T58" fmla="*/ 1116 w 4128"/>
                <a:gd name="T59" fmla="*/ 557 h 1465"/>
                <a:gd name="T60" fmla="*/ 1032 w 4128"/>
                <a:gd name="T61" fmla="*/ 545 h 1465"/>
                <a:gd name="T62" fmla="*/ 660 w 4128"/>
                <a:gd name="T63" fmla="*/ 401 h 1465"/>
                <a:gd name="T64" fmla="*/ 48 w 4128"/>
                <a:gd name="T65" fmla="*/ 317 h 1465"/>
                <a:gd name="T66" fmla="*/ 60 w 4128"/>
                <a:gd name="T67" fmla="*/ 497 h 1465"/>
                <a:gd name="T68" fmla="*/ 96 w 4128"/>
                <a:gd name="T69" fmla="*/ 605 h 1465"/>
                <a:gd name="T70" fmla="*/ 144 w 4128"/>
                <a:gd name="T71" fmla="*/ 761 h 1465"/>
                <a:gd name="T72" fmla="*/ 420 w 4128"/>
                <a:gd name="T73" fmla="*/ 773 h 1465"/>
                <a:gd name="T74" fmla="*/ 432 w 4128"/>
                <a:gd name="T75" fmla="*/ 977 h 1465"/>
                <a:gd name="T76" fmla="*/ 444 w 4128"/>
                <a:gd name="T77" fmla="*/ 965 h 1465"/>
                <a:gd name="T78" fmla="*/ 564 w 4128"/>
                <a:gd name="T79" fmla="*/ 1061 h 1465"/>
                <a:gd name="T80" fmla="*/ 684 w 4128"/>
                <a:gd name="T81" fmla="*/ 1169 h 1465"/>
                <a:gd name="T82" fmla="*/ 732 w 4128"/>
                <a:gd name="T83" fmla="*/ 1061 h 1465"/>
                <a:gd name="T84" fmla="*/ 888 w 4128"/>
                <a:gd name="T85" fmla="*/ 1037 h 1465"/>
                <a:gd name="T86" fmla="*/ 1068 w 4128"/>
                <a:gd name="T87" fmla="*/ 1061 h 1465"/>
                <a:gd name="T88" fmla="*/ 1032 w 4128"/>
                <a:gd name="T89" fmla="*/ 1133 h 1465"/>
                <a:gd name="T90" fmla="*/ 1056 w 4128"/>
                <a:gd name="T91" fmla="*/ 1445 h 1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128" h="1465">
                  <a:moveTo>
                    <a:pt x="1080" y="1433"/>
                  </a:moveTo>
                  <a:cubicBezTo>
                    <a:pt x="1201" y="1393"/>
                    <a:pt x="1079" y="1399"/>
                    <a:pt x="1260" y="1385"/>
                  </a:cubicBezTo>
                  <a:cubicBezTo>
                    <a:pt x="1290" y="1340"/>
                    <a:pt x="1292" y="1283"/>
                    <a:pt x="1320" y="1241"/>
                  </a:cubicBezTo>
                  <a:cubicBezTo>
                    <a:pt x="1336" y="1217"/>
                    <a:pt x="1359" y="1196"/>
                    <a:pt x="1368" y="1169"/>
                  </a:cubicBezTo>
                  <a:cubicBezTo>
                    <a:pt x="1372" y="1157"/>
                    <a:pt x="1371" y="1142"/>
                    <a:pt x="1380" y="1133"/>
                  </a:cubicBezTo>
                  <a:cubicBezTo>
                    <a:pt x="1400" y="1113"/>
                    <a:pt x="1452" y="1085"/>
                    <a:pt x="1452" y="1085"/>
                  </a:cubicBezTo>
                  <a:cubicBezTo>
                    <a:pt x="1480" y="1089"/>
                    <a:pt x="1520" y="1074"/>
                    <a:pt x="1536" y="1097"/>
                  </a:cubicBezTo>
                  <a:cubicBezTo>
                    <a:pt x="1551" y="1118"/>
                    <a:pt x="1526" y="1148"/>
                    <a:pt x="1512" y="1169"/>
                  </a:cubicBezTo>
                  <a:cubicBezTo>
                    <a:pt x="1457" y="1252"/>
                    <a:pt x="1473" y="1214"/>
                    <a:pt x="1452" y="1277"/>
                  </a:cubicBezTo>
                  <a:cubicBezTo>
                    <a:pt x="1517" y="1321"/>
                    <a:pt x="1591" y="1293"/>
                    <a:pt x="1656" y="1337"/>
                  </a:cubicBezTo>
                  <a:cubicBezTo>
                    <a:pt x="1664" y="1349"/>
                    <a:pt x="1669" y="1364"/>
                    <a:pt x="1680" y="1373"/>
                  </a:cubicBezTo>
                  <a:cubicBezTo>
                    <a:pt x="1702" y="1392"/>
                    <a:pt x="1752" y="1421"/>
                    <a:pt x="1752" y="1421"/>
                  </a:cubicBezTo>
                  <a:cubicBezTo>
                    <a:pt x="1772" y="1417"/>
                    <a:pt x="1794" y="1419"/>
                    <a:pt x="1812" y="1409"/>
                  </a:cubicBezTo>
                  <a:cubicBezTo>
                    <a:pt x="1836" y="1395"/>
                    <a:pt x="1838" y="1358"/>
                    <a:pt x="1848" y="1337"/>
                  </a:cubicBezTo>
                  <a:cubicBezTo>
                    <a:pt x="1854" y="1324"/>
                    <a:pt x="1866" y="1314"/>
                    <a:pt x="1872" y="1301"/>
                  </a:cubicBezTo>
                  <a:cubicBezTo>
                    <a:pt x="1887" y="1266"/>
                    <a:pt x="1887" y="1225"/>
                    <a:pt x="1908" y="1193"/>
                  </a:cubicBezTo>
                  <a:cubicBezTo>
                    <a:pt x="1936" y="1150"/>
                    <a:pt x="2011" y="1051"/>
                    <a:pt x="2064" y="1037"/>
                  </a:cubicBezTo>
                  <a:cubicBezTo>
                    <a:pt x="2095" y="1029"/>
                    <a:pt x="2128" y="1029"/>
                    <a:pt x="2160" y="1025"/>
                  </a:cubicBezTo>
                  <a:cubicBezTo>
                    <a:pt x="2208" y="993"/>
                    <a:pt x="2254" y="974"/>
                    <a:pt x="2304" y="941"/>
                  </a:cubicBezTo>
                  <a:cubicBezTo>
                    <a:pt x="2316" y="933"/>
                    <a:pt x="2328" y="925"/>
                    <a:pt x="2340" y="917"/>
                  </a:cubicBezTo>
                  <a:cubicBezTo>
                    <a:pt x="2352" y="909"/>
                    <a:pt x="2376" y="893"/>
                    <a:pt x="2376" y="893"/>
                  </a:cubicBezTo>
                  <a:cubicBezTo>
                    <a:pt x="2416" y="773"/>
                    <a:pt x="2412" y="811"/>
                    <a:pt x="2568" y="797"/>
                  </a:cubicBezTo>
                  <a:cubicBezTo>
                    <a:pt x="2592" y="789"/>
                    <a:pt x="2616" y="781"/>
                    <a:pt x="2640" y="773"/>
                  </a:cubicBezTo>
                  <a:cubicBezTo>
                    <a:pt x="2664" y="765"/>
                    <a:pt x="2664" y="701"/>
                    <a:pt x="2664" y="701"/>
                  </a:cubicBezTo>
                  <a:cubicBezTo>
                    <a:pt x="2655" y="650"/>
                    <a:pt x="2642" y="618"/>
                    <a:pt x="2664" y="569"/>
                  </a:cubicBezTo>
                  <a:cubicBezTo>
                    <a:pt x="2676" y="543"/>
                    <a:pt x="2703" y="524"/>
                    <a:pt x="2712" y="497"/>
                  </a:cubicBezTo>
                  <a:cubicBezTo>
                    <a:pt x="2735" y="429"/>
                    <a:pt x="2729" y="401"/>
                    <a:pt x="2784" y="365"/>
                  </a:cubicBezTo>
                  <a:cubicBezTo>
                    <a:pt x="2792" y="377"/>
                    <a:pt x="2802" y="388"/>
                    <a:pt x="2808" y="401"/>
                  </a:cubicBezTo>
                  <a:cubicBezTo>
                    <a:pt x="2808" y="402"/>
                    <a:pt x="2826" y="479"/>
                    <a:pt x="2832" y="485"/>
                  </a:cubicBezTo>
                  <a:cubicBezTo>
                    <a:pt x="2841" y="494"/>
                    <a:pt x="2856" y="493"/>
                    <a:pt x="2868" y="497"/>
                  </a:cubicBezTo>
                  <a:cubicBezTo>
                    <a:pt x="2896" y="414"/>
                    <a:pt x="2970" y="423"/>
                    <a:pt x="3048" y="413"/>
                  </a:cubicBezTo>
                  <a:cubicBezTo>
                    <a:pt x="3117" y="390"/>
                    <a:pt x="3099" y="355"/>
                    <a:pt x="3120" y="293"/>
                  </a:cubicBezTo>
                  <a:cubicBezTo>
                    <a:pt x="3128" y="269"/>
                    <a:pt x="3168" y="277"/>
                    <a:pt x="3192" y="269"/>
                  </a:cubicBezTo>
                  <a:cubicBezTo>
                    <a:pt x="3204" y="265"/>
                    <a:pt x="3228" y="257"/>
                    <a:pt x="3228" y="257"/>
                  </a:cubicBezTo>
                  <a:cubicBezTo>
                    <a:pt x="3248" y="261"/>
                    <a:pt x="3270" y="259"/>
                    <a:pt x="3288" y="269"/>
                  </a:cubicBezTo>
                  <a:cubicBezTo>
                    <a:pt x="3301" y="276"/>
                    <a:pt x="3303" y="294"/>
                    <a:pt x="3312" y="305"/>
                  </a:cubicBezTo>
                  <a:cubicBezTo>
                    <a:pt x="3347" y="346"/>
                    <a:pt x="3340" y="338"/>
                    <a:pt x="3384" y="353"/>
                  </a:cubicBezTo>
                  <a:cubicBezTo>
                    <a:pt x="3355" y="441"/>
                    <a:pt x="3354" y="400"/>
                    <a:pt x="3372" y="473"/>
                  </a:cubicBezTo>
                  <a:cubicBezTo>
                    <a:pt x="3400" y="469"/>
                    <a:pt x="3428" y="465"/>
                    <a:pt x="3456" y="461"/>
                  </a:cubicBezTo>
                  <a:cubicBezTo>
                    <a:pt x="3492" y="457"/>
                    <a:pt x="3538" y="475"/>
                    <a:pt x="3564" y="449"/>
                  </a:cubicBezTo>
                  <a:cubicBezTo>
                    <a:pt x="3582" y="431"/>
                    <a:pt x="3540" y="377"/>
                    <a:pt x="3540" y="377"/>
                  </a:cubicBezTo>
                  <a:cubicBezTo>
                    <a:pt x="3544" y="345"/>
                    <a:pt x="3533" y="307"/>
                    <a:pt x="3552" y="281"/>
                  </a:cubicBezTo>
                  <a:cubicBezTo>
                    <a:pt x="3564" y="264"/>
                    <a:pt x="3630" y="313"/>
                    <a:pt x="3636" y="317"/>
                  </a:cubicBezTo>
                  <a:cubicBezTo>
                    <a:pt x="3659" y="312"/>
                    <a:pt x="3707" y="305"/>
                    <a:pt x="3732" y="293"/>
                  </a:cubicBezTo>
                  <a:cubicBezTo>
                    <a:pt x="3775" y="271"/>
                    <a:pt x="3793" y="237"/>
                    <a:pt x="3840" y="221"/>
                  </a:cubicBezTo>
                  <a:cubicBezTo>
                    <a:pt x="3909" y="118"/>
                    <a:pt x="3817" y="239"/>
                    <a:pt x="3900" y="173"/>
                  </a:cubicBezTo>
                  <a:cubicBezTo>
                    <a:pt x="3911" y="164"/>
                    <a:pt x="3915" y="148"/>
                    <a:pt x="3924" y="137"/>
                  </a:cubicBezTo>
                  <a:cubicBezTo>
                    <a:pt x="3980" y="70"/>
                    <a:pt x="4039" y="85"/>
                    <a:pt x="4128" y="77"/>
                  </a:cubicBezTo>
                  <a:cubicBezTo>
                    <a:pt x="4102" y="0"/>
                    <a:pt x="4059" y="39"/>
                    <a:pt x="3984" y="41"/>
                  </a:cubicBezTo>
                  <a:cubicBezTo>
                    <a:pt x="3640" y="48"/>
                    <a:pt x="3308" y="37"/>
                    <a:pt x="2964" y="41"/>
                  </a:cubicBezTo>
                  <a:cubicBezTo>
                    <a:pt x="2736" y="62"/>
                    <a:pt x="2988" y="53"/>
                    <a:pt x="2328" y="41"/>
                  </a:cubicBezTo>
                  <a:cubicBezTo>
                    <a:pt x="2290" y="155"/>
                    <a:pt x="2328" y="113"/>
                    <a:pt x="2184" y="185"/>
                  </a:cubicBezTo>
                  <a:cubicBezTo>
                    <a:pt x="2155" y="271"/>
                    <a:pt x="2217" y="207"/>
                    <a:pt x="2160" y="245"/>
                  </a:cubicBezTo>
                  <a:cubicBezTo>
                    <a:pt x="2124" y="299"/>
                    <a:pt x="2066" y="340"/>
                    <a:pt x="2016" y="365"/>
                  </a:cubicBezTo>
                  <a:cubicBezTo>
                    <a:pt x="1968" y="413"/>
                    <a:pt x="2003" y="347"/>
                    <a:pt x="1992" y="353"/>
                  </a:cubicBezTo>
                  <a:cubicBezTo>
                    <a:pt x="1868" y="422"/>
                    <a:pt x="1965" y="386"/>
                    <a:pt x="1884" y="413"/>
                  </a:cubicBezTo>
                  <a:cubicBezTo>
                    <a:pt x="1768" y="374"/>
                    <a:pt x="1620" y="365"/>
                    <a:pt x="1512" y="425"/>
                  </a:cubicBezTo>
                  <a:cubicBezTo>
                    <a:pt x="1450" y="460"/>
                    <a:pt x="1397" y="505"/>
                    <a:pt x="1332" y="533"/>
                  </a:cubicBezTo>
                  <a:cubicBezTo>
                    <a:pt x="1279" y="556"/>
                    <a:pt x="1207" y="562"/>
                    <a:pt x="1152" y="569"/>
                  </a:cubicBezTo>
                  <a:cubicBezTo>
                    <a:pt x="1140" y="565"/>
                    <a:pt x="1125" y="566"/>
                    <a:pt x="1116" y="557"/>
                  </a:cubicBezTo>
                  <a:cubicBezTo>
                    <a:pt x="1107" y="548"/>
                    <a:pt x="1117" y="523"/>
                    <a:pt x="1104" y="521"/>
                  </a:cubicBezTo>
                  <a:cubicBezTo>
                    <a:pt x="1079" y="517"/>
                    <a:pt x="1032" y="545"/>
                    <a:pt x="1032" y="545"/>
                  </a:cubicBezTo>
                  <a:cubicBezTo>
                    <a:pt x="887" y="530"/>
                    <a:pt x="986" y="534"/>
                    <a:pt x="876" y="497"/>
                  </a:cubicBezTo>
                  <a:cubicBezTo>
                    <a:pt x="830" y="482"/>
                    <a:pt x="713" y="425"/>
                    <a:pt x="660" y="401"/>
                  </a:cubicBezTo>
                  <a:cubicBezTo>
                    <a:pt x="491" y="326"/>
                    <a:pt x="320" y="349"/>
                    <a:pt x="132" y="341"/>
                  </a:cubicBezTo>
                  <a:cubicBezTo>
                    <a:pt x="59" y="323"/>
                    <a:pt x="136" y="346"/>
                    <a:pt x="48" y="317"/>
                  </a:cubicBezTo>
                  <a:cubicBezTo>
                    <a:pt x="36" y="313"/>
                    <a:pt x="60" y="329"/>
                    <a:pt x="0" y="305"/>
                  </a:cubicBezTo>
                  <a:cubicBezTo>
                    <a:pt x="19" y="381"/>
                    <a:pt x="37" y="422"/>
                    <a:pt x="60" y="497"/>
                  </a:cubicBezTo>
                  <a:cubicBezTo>
                    <a:pt x="67" y="521"/>
                    <a:pt x="76" y="545"/>
                    <a:pt x="84" y="569"/>
                  </a:cubicBezTo>
                  <a:cubicBezTo>
                    <a:pt x="88" y="581"/>
                    <a:pt x="96" y="605"/>
                    <a:pt x="96" y="605"/>
                  </a:cubicBezTo>
                  <a:cubicBezTo>
                    <a:pt x="100" y="653"/>
                    <a:pt x="94" y="703"/>
                    <a:pt x="108" y="749"/>
                  </a:cubicBezTo>
                  <a:cubicBezTo>
                    <a:pt x="112" y="761"/>
                    <a:pt x="131" y="761"/>
                    <a:pt x="144" y="761"/>
                  </a:cubicBezTo>
                  <a:cubicBezTo>
                    <a:pt x="197" y="761"/>
                    <a:pt x="261" y="742"/>
                    <a:pt x="312" y="725"/>
                  </a:cubicBezTo>
                  <a:cubicBezTo>
                    <a:pt x="364" y="731"/>
                    <a:pt x="420" y="709"/>
                    <a:pt x="420" y="773"/>
                  </a:cubicBezTo>
                  <a:cubicBezTo>
                    <a:pt x="420" y="814"/>
                    <a:pt x="360" y="881"/>
                    <a:pt x="360" y="881"/>
                  </a:cubicBezTo>
                  <a:cubicBezTo>
                    <a:pt x="381" y="944"/>
                    <a:pt x="349" y="922"/>
                    <a:pt x="432" y="977"/>
                  </a:cubicBezTo>
                  <a:cubicBezTo>
                    <a:pt x="444" y="985"/>
                    <a:pt x="516" y="1041"/>
                    <a:pt x="528" y="1049"/>
                  </a:cubicBezTo>
                  <a:cubicBezTo>
                    <a:pt x="540" y="1057"/>
                    <a:pt x="444" y="965"/>
                    <a:pt x="444" y="965"/>
                  </a:cubicBezTo>
                  <a:cubicBezTo>
                    <a:pt x="452" y="977"/>
                    <a:pt x="553" y="1088"/>
                    <a:pt x="564" y="1097"/>
                  </a:cubicBezTo>
                  <a:cubicBezTo>
                    <a:pt x="574" y="1105"/>
                    <a:pt x="555" y="1052"/>
                    <a:pt x="564" y="1061"/>
                  </a:cubicBezTo>
                  <a:cubicBezTo>
                    <a:pt x="573" y="1070"/>
                    <a:pt x="582" y="1086"/>
                    <a:pt x="588" y="1097"/>
                  </a:cubicBezTo>
                  <a:cubicBezTo>
                    <a:pt x="610" y="1141"/>
                    <a:pt x="640" y="1154"/>
                    <a:pt x="684" y="1169"/>
                  </a:cubicBezTo>
                  <a:cubicBezTo>
                    <a:pt x="692" y="1157"/>
                    <a:pt x="706" y="1147"/>
                    <a:pt x="708" y="1133"/>
                  </a:cubicBezTo>
                  <a:cubicBezTo>
                    <a:pt x="719" y="1053"/>
                    <a:pt x="659" y="1110"/>
                    <a:pt x="732" y="1061"/>
                  </a:cubicBezTo>
                  <a:cubicBezTo>
                    <a:pt x="788" y="1072"/>
                    <a:pt x="796" y="1082"/>
                    <a:pt x="852" y="1061"/>
                  </a:cubicBezTo>
                  <a:cubicBezTo>
                    <a:pt x="866" y="1056"/>
                    <a:pt x="875" y="1043"/>
                    <a:pt x="888" y="1037"/>
                  </a:cubicBezTo>
                  <a:cubicBezTo>
                    <a:pt x="911" y="1027"/>
                    <a:pt x="960" y="1013"/>
                    <a:pt x="960" y="1013"/>
                  </a:cubicBezTo>
                  <a:cubicBezTo>
                    <a:pt x="996" y="1017"/>
                    <a:pt x="1034" y="1048"/>
                    <a:pt x="1068" y="1061"/>
                  </a:cubicBezTo>
                  <a:cubicBezTo>
                    <a:pt x="1080" y="1066"/>
                    <a:pt x="1080" y="1048"/>
                    <a:pt x="1080" y="1061"/>
                  </a:cubicBezTo>
                  <a:cubicBezTo>
                    <a:pt x="1080" y="1113"/>
                    <a:pt x="1068" y="1109"/>
                    <a:pt x="1032" y="1133"/>
                  </a:cubicBezTo>
                  <a:cubicBezTo>
                    <a:pt x="979" y="1212"/>
                    <a:pt x="968" y="1285"/>
                    <a:pt x="996" y="1397"/>
                  </a:cubicBezTo>
                  <a:cubicBezTo>
                    <a:pt x="972" y="1349"/>
                    <a:pt x="1076" y="1465"/>
                    <a:pt x="1056" y="1445"/>
                  </a:cubicBezTo>
                  <a:cubicBezTo>
                    <a:pt x="1048" y="1437"/>
                    <a:pt x="1088" y="1441"/>
                    <a:pt x="1080" y="1433"/>
                  </a:cubicBezTo>
                  <a:close/>
                </a:path>
              </a:pathLst>
            </a:custGeom>
            <a:solidFill>
              <a:srgbClr val="66FF99"/>
            </a:solidFill>
            <a:ln w="12700" cap="flat" cmpd="sng">
              <a:solidFill>
                <a:srgbClr val="66FF99"/>
              </a:solidFill>
              <a:prstDash val="solid"/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7419" name="Text Box 11">
              <a:extLst>
                <a:ext uri="{FF2B5EF4-FFF2-40B4-BE49-F238E27FC236}">
                  <a16:creationId xmlns:a16="http://schemas.microsoft.com/office/drawing/2014/main" id="{DC55A161-2013-405A-BC69-1AAD5BC1246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1111363">
              <a:off x="2208" y="1392"/>
              <a:ext cx="1824" cy="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3600">
                  <a:solidFill>
                    <a:schemeClr val="bg2"/>
                  </a:solidFill>
                  <a:ea typeface="隶书" panose="02010509060101010101" pitchFamily="49" charset="-122"/>
                </a:rPr>
                <a:t>内     蒙     古</a:t>
              </a:r>
            </a:p>
          </p:txBody>
        </p:sp>
      </p:grpSp>
      <p:grpSp>
        <p:nvGrpSpPr>
          <p:cNvPr id="17420" name="Group 12">
            <a:extLst>
              <a:ext uri="{FF2B5EF4-FFF2-40B4-BE49-F238E27FC236}">
                <a16:creationId xmlns:a16="http://schemas.microsoft.com/office/drawing/2014/main" id="{021F6B68-8EEF-4EE5-978A-F219DB362546}"/>
              </a:ext>
            </a:extLst>
          </p:cNvPr>
          <p:cNvGrpSpPr>
            <a:grpSpLocks/>
          </p:cNvGrpSpPr>
          <p:nvPr/>
        </p:nvGrpSpPr>
        <p:grpSpPr bwMode="auto">
          <a:xfrm>
            <a:off x="5029200" y="2716213"/>
            <a:ext cx="1190625" cy="2179637"/>
            <a:chOff x="3168" y="1711"/>
            <a:chExt cx="750" cy="1373"/>
          </a:xfrm>
        </p:grpSpPr>
        <p:sp>
          <p:nvSpPr>
            <p:cNvPr id="17421" name="Freeform 13">
              <a:extLst>
                <a:ext uri="{FF2B5EF4-FFF2-40B4-BE49-F238E27FC236}">
                  <a16:creationId xmlns:a16="http://schemas.microsoft.com/office/drawing/2014/main" id="{D29DEA48-AA91-4B49-8F86-1EDF60E10776}"/>
                </a:ext>
              </a:extLst>
            </p:cNvPr>
            <p:cNvSpPr>
              <a:spLocks/>
            </p:cNvSpPr>
            <p:nvPr/>
          </p:nvSpPr>
          <p:spPr bwMode="auto">
            <a:xfrm>
              <a:off x="3168" y="1711"/>
              <a:ext cx="750" cy="1373"/>
            </a:xfrm>
            <a:custGeom>
              <a:avLst/>
              <a:gdLst>
                <a:gd name="T0" fmla="*/ 193 w 750"/>
                <a:gd name="T1" fmla="*/ 281 h 1373"/>
                <a:gd name="T2" fmla="*/ 301 w 750"/>
                <a:gd name="T3" fmla="*/ 221 h 1373"/>
                <a:gd name="T4" fmla="*/ 325 w 750"/>
                <a:gd name="T5" fmla="*/ 149 h 1373"/>
                <a:gd name="T6" fmla="*/ 541 w 750"/>
                <a:gd name="T7" fmla="*/ 89 h 1373"/>
                <a:gd name="T8" fmla="*/ 625 w 750"/>
                <a:gd name="T9" fmla="*/ 29 h 1373"/>
                <a:gd name="T10" fmla="*/ 661 w 750"/>
                <a:gd name="T11" fmla="*/ 53 h 1373"/>
                <a:gd name="T12" fmla="*/ 685 w 750"/>
                <a:gd name="T13" fmla="*/ 89 h 1373"/>
                <a:gd name="T14" fmla="*/ 625 w 750"/>
                <a:gd name="T15" fmla="*/ 137 h 1373"/>
                <a:gd name="T16" fmla="*/ 637 w 750"/>
                <a:gd name="T17" fmla="*/ 173 h 1373"/>
                <a:gd name="T18" fmla="*/ 709 w 750"/>
                <a:gd name="T19" fmla="*/ 197 h 1373"/>
                <a:gd name="T20" fmla="*/ 721 w 750"/>
                <a:gd name="T21" fmla="*/ 329 h 1373"/>
                <a:gd name="T22" fmla="*/ 613 w 750"/>
                <a:gd name="T23" fmla="*/ 389 h 1373"/>
                <a:gd name="T24" fmla="*/ 601 w 750"/>
                <a:gd name="T25" fmla="*/ 533 h 1373"/>
                <a:gd name="T26" fmla="*/ 637 w 750"/>
                <a:gd name="T27" fmla="*/ 557 h 1373"/>
                <a:gd name="T28" fmla="*/ 697 w 750"/>
                <a:gd name="T29" fmla="*/ 665 h 1373"/>
                <a:gd name="T30" fmla="*/ 625 w 750"/>
                <a:gd name="T31" fmla="*/ 809 h 1373"/>
                <a:gd name="T32" fmla="*/ 589 w 750"/>
                <a:gd name="T33" fmla="*/ 881 h 1373"/>
                <a:gd name="T34" fmla="*/ 637 w 750"/>
                <a:gd name="T35" fmla="*/ 953 h 1373"/>
                <a:gd name="T36" fmla="*/ 481 w 750"/>
                <a:gd name="T37" fmla="*/ 1217 h 1373"/>
                <a:gd name="T38" fmla="*/ 349 w 750"/>
                <a:gd name="T39" fmla="*/ 1229 h 1373"/>
                <a:gd name="T40" fmla="*/ 229 w 750"/>
                <a:gd name="T41" fmla="*/ 1325 h 1373"/>
                <a:gd name="T42" fmla="*/ 193 w 750"/>
                <a:gd name="T43" fmla="*/ 1337 h 1373"/>
                <a:gd name="T44" fmla="*/ 121 w 750"/>
                <a:gd name="T45" fmla="*/ 1361 h 1373"/>
                <a:gd name="T46" fmla="*/ 85 w 750"/>
                <a:gd name="T47" fmla="*/ 1373 h 1373"/>
                <a:gd name="T48" fmla="*/ 37 w 750"/>
                <a:gd name="T49" fmla="*/ 1289 h 1373"/>
                <a:gd name="T50" fmla="*/ 73 w 750"/>
                <a:gd name="T51" fmla="*/ 1265 h 1373"/>
                <a:gd name="T52" fmla="*/ 73 w 750"/>
                <a:gd name="T53" fmla="*/ 1049 h 1373"/>
                <a:gd name="T54" fmla="*/ 121 w 750"/>
                <a:gd name="T55" fmla="*/ 761 h 1373"/>
                <a:gd name="T56" fmla="*/ 109 w 750"/>
                <a:gd name="T57" fmla="*/ 689 h 1373"/>
                <a:gd name="T58" fmla="*/ 97 w 750"/>
                <a:gd name="T59" fmla="*/ 653 h 1373"/>
                <a:gd name="T60" fmla="*/ 157 w 750"/>
                <a:gd name="T61" fmla="*/ 413 h 1373"/>
                <a:gd name="T62" fmla="*/ 193 w 750"/>
                <a:gd name="T63" fmla="*/ 293 h 1373"/>
                <a:gd name="T64" fmla="*/ 217 w 750"/>
                <a:gd name="T65" fmla="*/ 257 h 1373"/>
                <a:gd name="T66" fmla="*/ 193 w 750"/>
                <a:gd name="T67" fmla="*/ 281 h 1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750" h="1373">
                  <a:moveTo>
                    <a:pt x="193" y="281"/>
                  </a:moveTo>
                  <a:cubicBezTo>
                    <a:pt x="276" y="226"/>
                    <a:pt x="238" y="242"/>
                    <a:pt x="301" y="221"/>
                  </a:cubicBezTo>
                  <a:cubicBezTo>
                    <a:pt x="309" y="197"/>
                    <a:pt x="317" y="173"/>
                    <a:pt x="325" y="149"/>
                  </a:cubicBezTo>
                  <a:cubicBezTo>
                    <a:pt x="348" y="79"/>
                    <a:pt x="515" y="91"/>
                    <a:pt x="541" y="89"/>
                  </a:cubicBezTo>
                  <a:cubicBezTo>
                    <a:pt x="584" y="25"/>
                    <a:pt x="567" y="0"/>
                    <a:pt x="625" y="29"/>
                  </a:cubicBezTo>
                  <a:cubicBezTo>
                    <a:pt x="638" y="35"/>
                    <a:pt x="649" y="45"/>
                    <a:pt x="661" y="53"/>
                  </a:cubicBezTo>
                  <a:cubicBezTo>
                    <a:pt x="669" y="65"/>
                    <a:pt x="685" y="75"/>
                    <a:pt x="685" y="89"/>
                  </a:cubicBezTo>
                  <a:cubicBezTo>
                    <a:pt x="685" y="125"/>
                    <a:pt x="647" y="130"/>
                    <a:pt x="625" y="137"/>
                  </a:cubicBezTo>
                  <a:cubicBezTo>
                    <a:pt x="629" y="149"/>
                    <a:pt x="627" y="166"/>
                    <a:pt x="637" y="173"/>
                  </a:cubicBezTo>
                  <a:cubicBezTo>
                    <a:pt x="658" y="188"/>
                    <a:pt x="709" y="197"/>
                    <a:pt x="709" y="197"/>
                  </a:cubicBezTo>
                  <a:cubicBezTo>
                    <a:pt x="725" y="245"/>
                    <a:pt x="750" y="279"/>
                    <a:pt x="721" y="329"/>
                  </a:cubicBezTo>
                  <a:cubicBezTo>
                    <a:pt x="712" y="345"/>
                    <a:pt x="632" y="376"/>
                    <a:pt x="613" y="389"/>
                  </a:cubicBezTo>
                  <a:cubicBezTo>
                    <a:pt x="595" y="444"/>
                    <a:pt x="572" y="475"/>
                    <a:pt x="601" y="533"/>
                  </a:cubicBezTo>
                  <a:cubicBezTo>
                    <a:pt x="607" y="546"/>
                    <a:pt x="625" y="549"/>
                    <a:pt x="637" y="557"/>
                  </a:cubicBezTo>
                  <a:cubicBezTo>
                    <a:pt x="692" y="640"/>
                    <a:pt x="676" y="602"/>
                    <a:pt x="697" y="665"/>
                  </a:cubicBezTo>
                  <a:cubicBezTo>
                    <a:pt x="664" y="764"/>
                    <a:pt x="687" y="716"/>
                    <a:pt x="625" y="809"/>
                  </a:cubicBezTo>
                  <a:cubicBezTo>
                    <a:pt x="610" y="831"/>
                    <a:pt x="604" y="859"/>
                    <a:pt x="589" y="881"/>
                  </a:cubicBezTo>
                  <a:cubicBezTo>
                    <a:pt x="605" y="905"/>
                    <a:pt x="621" y="929"/>
                    <a:pt x="637" y="953"/>
                  </a:cubicBezTo>
                  <a:cubicBezTo>
                    <a:pt x="746" y="1116"/>
                    <a:pt x="562" y="1163"/>
                    <a:pt x="481" y="1217"/>
                  </a:cubicBezTo>
                  <a:cubicBezTo>
                    <a:pt x="444" y="1242"/>
                    <a:pt x="393" y="1225"/>
                    <a:pt x="349" y="1229"/>
                  </a:cubicBezTo>
                  <a:cubicBezTo>
                    <a:pt x="287" y="1322"/>
                    <a:pt x="328" y="1292"/>
                    <a:pt x="229" y="1325"/>
                  </a:cubicBezTo>
                  <a:cubicBezTo>
                    <a:pt x="217" y="1329"/>
                    <a:pt x="205" y="1333"/>
                    <a:pt x="193" y="1337"/>
                  </a:cubicBezTo>
                  <a:cubicBezTo>
                    <a:pt x="169" y="1345"/>
                    <a:pt x="145" y="1353"/>
                    <a:pt x="121" y="1361"/>
                  </a:cubicBezTo>
                  <a:cubicBezTo>
                    <a:pt x="109" y="1365"/>
                    <a:pt x="85" y="1373"/>
                    <a:pt x="85" y="1373"/>
                  </a:cubicBezTo>
                  <a:cubicBezTo>
                    <a:pt x="49" y="1361"/>
                    <a:pt x="0" y="1335"/>
                    <a:pt x="37" y="1289"/>
                  </a:cubicBezTo>
                  <a:cubicBezTo>
                    <a:pt x="46" y="1278"/>
                    <a:pt x="61" y="1273"/>
                    <a:pt x="73" y="1265"/>
                  </a:cubicBezTo>
                  <a:cubicBezTo>
                    <a:pt x="99" y="1187"/>
                    <a:pt x="99" y="1126"/>
                    <a:pt x="73" y="1049"/>
                  </a:cubicBezTo>
                  <a:cubicBezTo>
                    <a:pt x="83" y="950"/>
                    <a:pt x="102" y="858"/>
                    <a:pt x="121" y="761"/>
                  </a:cubicBezTo>
                  <a:cubicBezTo>
                    <a:pt x="117" y="737"/>
                    <a:pt x="114" y="713"/>
                    <a:pt x="109" y="689"/>
                  </a:cubicBezTo>
                  <a:cubicBezTo>
                    <a:pt x="106" y="677"/>
                    <a:pt x="97" y="666"/>
                    <a:pt x="97" y="653"/>
                  </a:cubicBezTo>
                  <a:cubicBezTo>
                    <a:pt x="97" y="574"/>
                    <a:pt x="134" y="489"/>
                    <a:pt x="157" y="413"/>
                  </a:cubicBezTo>
                  <a:cubicBezTo>
                    <a:pt x="169" y="373"/>
                    <a:pt x="177" y="331"/>
                    <a:pt x="193" y="293"/>
                  </a:cubicBezTo>
                  <a:cubicBezTo>
                    <a:pt x="199" y="280"/>
                    <a:pt x="217" y="271"/>
                    <a:pt x="217" y="257"/>
                  </a:cubicBezTo>
                  <a:cubicBezTo>
                    <a:pt x="217" y="246"/>
                    <a:pt x="201" y="273"/>
                    <a:pt x="193" y="281"/>
                  </a:cubicBezTo>
                  <a:close/>
                </a:path>
              </a:pathLst>
            </a:custGeom>
            <a:solidFill>
              <a:srgbClr val="F66B2C"/>
            </a:solidFill>
            <a:ln w="12700" cap="flat" cmpd="sng">
              <a:solidFill>
                <a:srgbClr val="F66B2C"/>
              </a:solidFill>
              <a:prstDash val="solid"/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7422" name="Text Box 14">
              <a:extLst>
                <a:ext uri="{FF2B5EF4-FFF2-40B4-BE49-F238E27FC236}">
                  <a16:creationId xmlns:a16="http://schemas.microsoft.com/office/drawing/2014/main" id="{C06FBB8A-17E9-4783-BFF9-1A71C8F458F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60" y="1968"/>
              <a:ext cx="432" cy="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3600">
                  <a:solidFill>
                    <a:schemeClr val="bg2"/>
                  </a:solidFill>
                  <a:ea typeface="隶书" panose="02010509060101010101" pitchFamily="49" charset="-122"/>
                </a:rPr>
                <a:t>山西</a:t>
              </a:r>
            </a:p>
          </p:txBody>
        </p:sp>
      </p:grpSp>
      <p:grpSp>
        <p:nvGrpSpPr>
          <p:cNvPr id="17423" name="Group 15">
            <a:extLst>
              <a:ext uri="{FF2B5EF4-FFF2-40B4-BE49-F238E27FC236}">
                <a16:creationId xmlns:a16="http://schemas.microsoft.com/office/drawing/2014/main" id="{07B223B3-1BF8-4A2B-B504-63C6EB90E022}"/>
              </a:ext>
            </a:extLst>
          </p:cNvPr>
          <p:cNvGrpSpPr>
            <a:grpSpLocks/>
          </p:cNvGrpSpPr>
          <p:nvPr/>
        </p:nvGrpSpPr>
        <p:grpSpPr bwMode="auto">
          <a:xfrm>
            <a:off x="3810000" y="3124200"/>
            <a:ext cx="1554163" cy="2776538"/>
            <a:chOff x="2400" y="1968"/>
            <a:chExt cx="979" cy="1749"/>
          </a:xfrm>
        </p:grpSpPr>
        <p:sp>
          <p:nvSpPr>
            <p:cNvPr id="17424" name="Freeform 16">
              <a:extLst>
                <a:ext uri="{FF2B5EF4-FFF2-40B4-BE49-F238E27FC236}">
                  <a16:creationId xmlns:a16="http://schemas.microsoft.com/office/drawing/2014/main" id="{1B605B44-18E8-451F-8989-2BEFE449CD1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0" y="1968"/>
              <a:ext cx="979" cy="1749"/>
            </a:xfrm>
            <a:custGeom>
              <a:avLst/>
              <a:gdLst>
                <a:gd name="T0" fmla="*/ 942 w 979"/>
                <a:gd name="T1" fmla="*/ 21 h 1749"/>
                <a:gd name="T2" fmla="*/ 870 w 979"/>
                <a:gd name="T3" fmla="*/ 21 h 1749"/>
                <a:gd name="T4" fmla="*/ 834 w 979"/>
                <a:gd name="T5" fmla="*/ 57 h 1749"/>
                <a:gd name="T6" fmla="*/ 738 w 979"/>
                <a:gd name="T7" fmla="*/ 69 h 1749"/>
                <a:gd name="T8" fmla="*/ 618 w 979"/>
                <a:gd name="T9" fmla="*/ 225 h 1749"/>
                <a:gd name="T10" fmla="*/ 546 w 979"/>
                <a:gd name="T11" fmla="*/ 333 h 1749"/>
                <a:gd name="T12" fmla="*/ 510 w 979"/>
                <a:gd name="T13" fmla="*/ 405 h 1749"/>
                <a:gd name="T14" fmla="*/ 354 w 979"/>
                <a:gd name="T15" fmla="*/ 441 h 1749"/>
                <a:gd name="T16" fmla="*/ 318 w 979"/>
                <a:gd name="T17" fmla="*/ 453 h 1749"/>
                <a:gd name="T18" fmla="*/ 270 w 979"/>
                <a:gd name="T19" fmla="*/ 525 h 1749"/>
                <a:gd name="T20" fmla="*/ 294 w 979"/>
                <a:gd name="T21" fmla="*/ 609 h 1749"/>
                <a:gd name="T22" fmla="*/ 402 w 979"/>
                <a:gd name="T23" fmla="*/ 657 h 1749"/>
                <a:gd name="T24" fmla="*/ 510 w 979"/>
                <a:gd name="T25" fmla="*/ 705 h 1749"/>
                <a:gd name="T26" fmla="*/ 510 w 979"/>
                <a:gd name="T27" fmla="*/ 945 h 1749"/>
                <a:gd name="T28" fmla="*/ 438 w 979"/>
                <a:gd name="T29" fmla="*/ 969 h 1749"/>
                <a:gd name="T30" fmla="*/ 402 w 979"/>
                <a:gd name="T31" fmla="*/ 981 h 1749"/>
                <a:gd name="T32" fmla="*/ 282 w 979"/>
                <a:gd name="T33" fmla="*/ 1041 h 1749"/>
                <a:gd name="T34" fmla="*/ 126 w 979"/>
                <a:gd name="T35" fmla="*/ 1125 h 1749"/>
                <a:gd name="T36" fmla="*/ 150 w 979"/>
                <a:gd name="T37" fmla="*/ 1269 h 1749"/>
                <a:gd name="T38" fmla="*/ 114 w 979"/>
                <a:gd name="T39" fmla="*/ 1341 h 1749"/>
                <a:gd name="T40" fmla="*/ 18 w 979"/>
                <a:gd name="T41" fmla="*/ 1353 h 1749"/>
                <a:gd name="T42" fmla="*/ 42 w 979"/>
                <a:gd name="T43" fmla="*/ 1473 h 1749"/>
                <a:gd name="T44" fmla="*/ 54 w 979"/>
                <a:gd name="T45" fmla="*/ 1509 h 1749"/>
                <a:gd name="T46" fmla="*/ 282 w 979"/>
                <a:gd name="T47" fmla="*/ 1557 h 1749"/>
                <a:gd name="T48" fmla="*/ 426 w 979"/>
                <a:gd name="T49" fmla="*/ 1641 h 1749"/>
                <a:gd name="T50" fmla="*/ 534 w 979"/>
                <a:gd name="T51" fmla="*/ 1665 h 1749"/>
                <a:gd name="T52" fmla="*/ 678 w 979"/>
                <a:gd name="T53" fmla="*/ 1713 h 1749"/>
                <a:gd name="T54" fmla="*/ 750 w 979"/>
                <a:gd name="T55" fmla="*/ 1749 h 1749"/>
                <a:gd name="T56" fmla="*/ 738 w 979"/>
                <a:gd name="T57" fmla="*/ 1713 h 1749"/>
                <a:gd name="T58" fmla="*/ 690 w 979"/>
                <a:gd name="T59" fmla="*/ 1641 h 1749"/>
                <a:gd name="T60" fmla="*/ 702 w 979"/>
                <a:gd name="T61" fmla="*/ 1545 h 1749"/>
                <a:gd name="T62" fmla="*/ 810 w 979"/>
                <a:gd name="T63" fmla="*/ 1533 h 1749"/>
                <a:gd name="T64" fmla="*/ 786 w 979"/>
                <a:gd name="T65" fmla="*/ 1497 h 1749"/>
                <a:gd name="T66" fmla="*/ 714 w 979"/>
                <a:gd name="T67" fmla="*/ 1461 h 1749"/>
                <a:gd name="T68" fmla="*/ 690 w 979"/>
                <a:gd name="T69" fmla="*/ 1425 h 1749"/>
                <a:gd name="T70" fmla="*/ 762 w 979"/>
                <a:gd name="T71" fmla="*/ 1401 h 1749"/>
                <a:gd name="T72" fmla="*/ 966 w 979"/>
                <a:gd name="T73" fmla="*/ 1413 h 1749"/>
                <a:gd name="T74" fmla="*/ 978 w 979"/>
                <a:gd name="T75" fmla="*/ 1377 h 1749"/>
                <a:gd name="T76" fmla="*/ 918 w 979"/>
                <a:gd name="T77" fmla="*/ 1269 h 1749"/>
                <a:gd name="T78" fmla="*/ 882 w 979"/>
                <a:gd name="T79" fmla="*/ 1197 h 1749"/>
                <a:gd name="T80" fmla="*/ 870 w 979"/>
                <a:gd name="T81" fmla="*/ 1161 h 1749"/>
                <a:gd name="T82" fmla="*/ 834 w 979"/>
                <a:gd name="T83" fmla="*/ 1149 h 1749"/>
                <a:gd name="T84" fmla="*/ 810 w 979"/>
                <a:gd name="T85" fmla="*/ 1113 h 1749"/>
                <a:gd name="T86" fmla="*/ 786 w 979"/>
                <a:gd name="T87" fmla="*/ 1041 h 1749"/>
                <a:gd name="T88" fmla="*/ 846 w 979"/>
                <a:gd name="T89" fmla="*/ 945 h 1749"/>
                <a:gd name="T90" fmla="*/ 834 w 979"/>
                <a:gd name="T91" fmla="*/ 525 h 1749"/>
                <a:gd name="T92" fmla="*/ 870 w 979"/>
                <a:gd name="T93" fmla="*/ 453 h 1749"/>
                <a:gd name="T94" fmla="*/ 846 w 979"/>
                <a:gd name="T95" fmla="*/ 381 h 1749"/>
                <a:gd name="T96" fmla="*/ 858 w 979"/>
                <a:gd name="T97" fmla="*/ 261 h 1749"/>
                <a:gd name="T98" fmla="*/ 942 w 979"/>
                <a:gd name="T99" fmla="*/ 21 h 17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979" h="1749">
                  <a:moveTo>
                    <a:pt x="942" y="21"/>
                  </a:moveTo>
                  <a:cubicBezTo>
                    <a:pt x="910" y="10"/>
                    <a:pt x="902" y="0"/>
                    <a:pt x="870" y="21"/>
                  </a:cubicBezTo>
                  <a:cubicBezTo>
                    <a:pt x="856" y="30"/>
                    <a:pt x="850" y="51"/>
                    <a:pt x="834" y="57"/>
                  </a:cubicBezTo>
                  <a:cubicBezTo>
                    <a:pt x="804" y="68"/>
                    <a:pt x="770" y="65"/>
                    <a:pt x="738" y="69"/>
                  </a:cubicBezTo>
                  <a:cubicBezTo>
                    <a:pt x="659" y="95"/>
                    <a:pt x="654" y="160"/>
                    <a:pt x="618" y="225"/>
                  </a:cubicBezTo>
                  <a:cubicBezTo>
                    <a:pt x="597" y="263"/>
                    <a:pt x="560" y="292"/>
                    <a:pt x="546" y="333"/>
                  </a:cubicBezTo>
                  <a:cubicBezTo>
                    <a:pt x="536" y="362"/>
                    <a:pt x="533" y="382"/>
                    <a:pt x="510" y="405"/>
                  </a:cubicBezTo>
                  <a:cubicBezTo>
                    <a:pt x="466" y="449"/>
                    <a:pt x="417" y="435"/>
                    <a:pt x="354" y="441"/>
                  </a:cubicBezTo>
                  <a:cubicBezTo>
                    <a:pt x="342" y="445"/>
                    <a:pt x="327" y="444"/>
                    <a:pt x="318" y="453"/>
                  </a:cubicBezTo>
                  <a:cubicBezTo>
                    <a:pt x="298" y="473"/>
                    <a:pt x="270" y="525"/>
                    <a:pt x="270" y="525"/>
                  </a:cubicBezTo>
                  <a:cubicBezTo>
                    <a:pt x="279" y="553"/>
                    <a:pt x="278" y="585"/>
                    <a:pt x="294" y="609"/>
                  </a:cubicBezTo>
                  <a:cubicBezTo>
                    <a:pt x="310" y="633"/>
                    <a:pt x="388" y="652"/>
                    <a:pt x="402" y="657"/>
                  </a:cubicBezTo>
                  <a:cubicBezTo>
                    <a:pt x="444" y="671"/>
                    <a:pt x="473" y="681"/>
                    <a:pt x="510" y="705"/>
                  </a:cubicBezTo>
                  <a:cubicBezTo>
                    <a:pt x="538" y="788"/>
                    <a:pt x="555" y="824"/>
                    <a:pt x="510" y="945"/>
                  </a:cubicBezTo>
                  <a:cubicBezTo>
                    <a:pt x="501" y="969"/>
                    <a:pt x="462" y="961"/>
                    <a:pt x="438" y="969"/>
                  </a:cubicBezTo>
                  <a:cubicBezTo>
                    <a:pt x="426" y="973"/>
                    <a:pt x="402" y="981"/>
                    <a:pt x="402" y="981"/>
                  </a:cubicBezTo>
                  <a:cubicBezTo>
                    <a:pt x="368" y="1084"/>
                    <a:pt x="403" y="1056"/>
                    <a:pt x="282" y="1041"/>
                  </a:cubicBezTo>
                  <a:cubicBezTo>
                    <a:pt x="166" y="1053"/>
                    <a:pt x="157" y="1032"/>
                    <a:pt x="126" y="1125"/>
                  </a:cubicBezTo>
                  <a:cubicBezTo>
                    <a:pt x="164" y="1182"/>
                    <a:pt x="166" y="1197"/>
                    <a:pt x="150" y="1269"/>
                  </a:cubicBezTo>
                  <a:cubicBezTo>
                    <a:pt x="147" y="1283"/>
                    <a:pt x="130" y="1335"/>
                    <a:pt x="114" y="1341"/>
                  </a:cubicBezTo>
                  <a:cubicBezTo>
                    <a:pt x="84" y="1353"/>
                    <a:pt x="50" y="1349"/>
                    <a:pt x="18" y="1353"/>
                  </a:cubicBezTo>
                  <a:cubicBezTo>
                    <a:pt x="0" y="1408"/>
                    <a:pt x="18" y="1425"/>
                    <a:pt x="42" y="1473"/>
                  </a:cubicBezTo>
                  <a:cubicBezTo>
                    <a:pt x="48" y="1484"/>
                    <a:pt x="44" y="1502"/>
                    <a:pt x="54" y="1509"/>
                  </a:cubicBezTo>
                  <a:cubicBezTo>
                    <a:pt x="105" y="1546"/>
                    <a:pt x="231" y="1551"/>
                    <a:pt x="282" y="1557"/>
                  </a:cubicBezTo>
                  <a:cubicBezTo>
                    <a:pt x="336" y="1575"/>
                    <a:pt x="374" y="1624"/>
                    <a:pt x="426" y="1641"/>
                  </a:cubicBezTo>
                  <a:cubicBezTo>
                    <a:pt x="529" y="1675"/>
                    <a:pt x="365" y="1623"/>
                    <a:pt x="534" y="1665"/>
                  </a:cubicBezTo>
                  <a:cubicBezTo>
                    <a:pt x="582" y="1677"/>
                    <a:pt x="631" y="1697"/>
                    <a:pt x="678" y="1713"/>
                  </a:cubicBezTo>
                  <a:cubicBezTo>
                    <a:pt x="703" y="1721"/>
                    <a:pt x="725" y="1741"/>
                    <a:pt x="750" y="1749"/>
                  </a:cubicBezTo>
                  <a:cubicBezTo>
                    <a:pt x="746" y="1737"/>
                    <a:pt x="744" y="1724"/>
                    <a:pt x="738" y="1713"/>
                  </a:cubicBezTo>
                  <a:cubicBezTo>
                    <a:pt x="724" y="1688"/>
                    <a:pt x="690" y="1641"/>
                    <a:pt x="690" y="1641"/>
                  </a:cubicBezTo>
                  <a:cubicBezTo>
                    <a:pt x="694" y="1609"/>
                    <a:pt x="678" y="1567"/>
                    <a:pt x="702" y="1545"/>
                  </a:cubicBezTo>
                  <a:cubicBezTo>
                    <a:pt x="729" y="1521"/>
                    <a:pt x="779" y="1551"/>
                    <a:pt x="810" y="1533"/>
                  </a:cubicBezTo>
                  <a:cubicBezTo>
                    <a:pt x="823" y="1526"/>
                    <a:pt x="797" y="1506"/>
                    <a:pt x="786" y="1497"/>
                  </a:cubicBezTo>
                  <a:cubicBezTo>
                    <a:pt x="765" y="1480"/>
                    <a:pt x="736" y="1476"/>
                    <a:pt x="714" y="1461"/>
                  </a:cubicBezTo>
                  <a:cubicBezTo>
                    <a:pt x="706" y="1449"/>
                    <a:pt x="681" y="1436"/>
                    <a:pt x="690" y="1425"/>
                  </a:cubicBezTo>
                  <a:cubicBezTo>
                    <a:pt x="706" y="1405"/>
                    <a:pt x="762" y="1401"/>
                    <a:pt x="762" y="1401"/>
                  </a:cubicBezTo>
                  <a:cubicBezTo>
                    <a:pt x="830" y="1405"/>
                    <a:pt x="898" y="1421"/>
                    <a:pt x="966" y="1413"/>
                  </a:cubicBezTo>
                  <a:cubicBezTo>
                    <a:pt x="979" y="1412"/>
                    <a:pt x="979" y="1390"/>
                    <a:pt x="978" y="1377"/>
                  </a:cubicBezTo>
                  <a:cubicBezTo>
                    <a:pt x="971" y="1311"/>
                    <a:pt x="957" y="1308"/>
                    <a:pt x="918" y="1269"/>
                  </a:cubicBezTo>
                  <a:cubicBezTo>
                    <a:pt x="888" y="1179"/>
                    <a:pt x="929" y="1290"/>
                    <a:pt x="882" y="1197"/>
                  </a:cubicBezTo>
                  <a:cubicBezTo>
                    <a:pt x="876" y="1186"/>
                    <a:pt x="879" y="1170"/>
                    <a:pt x="870" y="1161"/>
                  </a:cubicBezTo>
                  <a:cubicBezTo>
                    <a:pt x="861" y="1152"/>
                    <a:pt x="846" y="1153"/>
                    <a:pt x="834" y="1149"/>
                  </a:cubicBezTo>
                  <a:cubicBezTo>
                    <a:pt x="826" y="1137"/>
                    <a:pt x="816" y="1126"/>
                    <a:pt x="810" y="1113"/>
                  </a:cubicBezTo>
                  <a:cubicBezTo>
                    <a:pt x="800" y="1090"/>
                    <a:pt x="786" y="1041"/>
                    <a:pt x="786" y="1041"/>
                  </a:cubicBezTo>
                  <a:cubicBezTo>
                    <a:pt x="806" y="981"/>
                    <a:pt x="826" y="1005"/>
                    <a:pt x="846" y="945"/>
                  </a:cubicBezTo>
                  <a:cubicBezTo>
                    <a:pt x="838" y="816"/>
                    <a:pt x="808" y="656"/>
                    <a:pt x="834" y="525"/>
                  </a:cubicBezTo>
                  <a:cubicBezTo>
                    <a:pt x="839" y="499"/>
                    <a:pt x="862" y="478"/>
                    <a:pt x="870" y="453"/>
                  </a:cubicBezTo>
                  <a:cubicBezTo>
                    <a:pt x="862" y="429"/>
                    <a:pt x="854" y="405"/>
                    <a:pt x="846" y="381"/>
                  </a:cubicBezTo>
                  <a:cubicBezTo>
                    <a:pt x="833" y="343"/>
                    <a:pt x="851" y="301"/>
                    <a:pt x="858" y="261"/>
                  </a:cubicBezTo>
                  <a:cubicBezTo>
                    <a:pt x="871" y="192"/>
                    <a:pt x="910" y="86"/>
                    <a:pt x="942" y="21"/>
                  </a:cubicBezTo>
                  <a:close/>
                </a:path>
              </a:pathLst>
            </a:custGeom>
            <a:solidFill>
              <a:srgbClr val="B1DEF5"/>
            </a:solidFill>
            <a:ln w="12700" cap="flat" cmpd="sng">
              <a:solidFill>
                <a:srgbClr val="B1DEF5"/>
              </a:solidFill>
              <a:prstDash val="solid"/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7425" name="Text Box 17">
              <a:extLst>
                <a:ext uri="{FF2B5EF4-FFF2-40B4-BE49-F238E27FC236}">
                  <a16:creationId xmlns:a16="http://schemas.microsoft.com/office/drawing/2014/main" id="{6B4F3530-11C6-4BD9-B894-C939929BEEA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80" y="2610"/>
              <a:ext cx="432" cy="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3600">
                  <a:solidFill>
                    <a:schemeClr val="bg2"/>
                  </a:solidFill>
                  <a:ea typeface="隶书" panose="02010509060101010101" pitchFamily="49" charset="-122"/>
                </a:rPr>
                <a:t>陕西</a:t>
              </a:r>
            </a:p>
          </p:txBody>
        </p:sp>
      </p:grpSp>
      <p:grpSp>
        <p:nvGrpSpPr>
          <p:cNvPr id="17426" name="Group 18">
            <a:extLst>
              <a:ext uri="{FF2B5EF4-FFF2-40B4-BE49-F238E27FC236}">
                <a16:creationId xmlns:a16="http://schemas.microsoft.com/office/drawing/2014/main" id="{6E0920ED-5A01-4D59-97F2-B669EEB28586}"/>
              </a:ext>
            </a:extLst>
          </p:cNvPr>
          <p:cNvGrpSpPr>
            <a:grpSpLocks/>
          </p:cNvGrpSpPr>
          <p:nvPr/>
        </p:nvGrpSpPr>
        <p:grpSpPr bwMode="auto">
          <a:xfrm>
            <a:off x="5143500" y="4132263"/>
            <a:ext cx="1808163" cy="1792287"/>
            <a:chOff x="3240" y="2603"/>
            <a:chExt cx="1139" cy="1129"/>
          </a:xfrm>
        </p:grpSpPr>
        <p:sp>
          <p:nvSpPr>
            <p:cNvPr id="17427" name="Freeform 19">
              <a:extLst>
                <a:ext uri="{FF2B5EF4-FFF2-40B4-BE49-F238E27FC236}">
                  <a16:creationId xmlns:a16="http://schemas.microsoft.com/office/drawing/2014/main" id="{6CB310D2-1193-430E-A180-38F78052AD29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0" y="2603"/>
              <a:ext cx="1139" cy="1129"/>
            </a:xfrm>
            <a:custGeom>
              <a:avLst/>
              <a:gdLst>
                <a:gd name="T0" fmla="*/ 540 w 1139"/>
                <a:gd name="T1" fmla="*/ 37 h 1129"/>
                <a:gd name="T2" fmla="*/ 756 w 1139"/>
                <a:gd name="T3" fmla="*/ 109 h 1129"/>
                <a:gd name="T4" fmla="*/ 828 w 1139"/>
                <a:gd name="T5" fmla="*/ 85 h 1129"/>
                <a:gd name="T6" fmla="*/ 864 w 1139"/>
                <a:gd name="T7" fmla="*/ 73 h 1129"/>
                <a:gd name="T8" fmla="*/ 912 w 1139"/>
                <a:gd name="T9" fmla="*/ 85 h 1129"/>
                <a:gd name="T10" fmla="*/ 900 w 1139"/>
                <a:gd name="T11" fmla="*/ 205 h 1129"/>
                <a:gd name="T12" fmla="*/ 864 w 1139"/>
                <a:gd name="T13" fmla="*/ 241 h 1129"/>
                <a:gd name="T14" fmla="*/ 876 w 1139"/>
                <a:gd name="T15" fmla="*/ 349 h 1129"/>
                <a:gd name="T16" fmla="*/ 948 w 1139"/>
                <a:gd name="T17" fmla="*/ 373 h 1129"/>
                <a:gd name="T18" fmla="*/ 1080 w 1139"/>
                <a:gd name="T19" fmla="*/ 421 h 1129"/>
                <a:gd name="T20" fmla="*/ 1104 w 1139"/>
                <a:gd name="T21" fmla="*/ 553 h 1129"/>
                <a:gd name="T22" fmla="*/ 1068 w 1139"/>
                <a:gd name="T23" fmla="*/ 565 h 1129"/>
                <a:gd name="T24" fmla="*/ 1032 w 1139"/>
                <a:gd name="T25" fmla="*/ 553 h 1129"/>
                <a:gd name="T26" fmla="*/ 996 w 1139"/>
                <a:gd name="T27" fmla="*/ 529 h 1129"/>
                <a:gd name="T28" fmla="*/ 972 w 1139"/>
                <a:gd name="T29" fmla="*/ 565 h 1129"/>
                <a:gd name="T30" fmla="*/ 888 w 1139"/>
                <a:gd name="T31" fmla="*/ 733 h 1129"/>
                <a:gd name="T32" fmla="*/ 924 w 1139"/>
                <a:gd name="T33" fmla="*/ 829 h 1129"/>
                <a:gd name="T34" fmla="*/ 1032 w 1139"/>
                <a:gd name="T35" fmla="*/ 889 h 1129"/>
                <a:gd name="T36" fmla="*/ 1056 w 1139"/>
                <a:gd name="T37" fmla="*/ 925 h 1129"/>
                <a:gd name="T38" fmla="*/ 948 w 1139"/>
                <a:gd name="T39" fmla="*/ 1081 h 1129"/>
                <a:gd name="T40" fmla="*/ 912 w 1139"/>
                <a:gd name="T41" fmla="*/ 1105 h 1129"/>
                <a:gd name="T42" fmla="*/ 876 w 1139"/>
                <a:gd name="T43" fmla="*/ 1129 h 1129"/>
                <a:gd name="T44" fmla="*/ 672 w 1139"/>
                <a:gd name="T45" fmla="*/ 1045 h 1129"/>
                <a:gd name="T46" fmla="*/ 372 w 1139"/>
                <a:gd name="T47" fmla="*/ 901 h 1129"/>
                <a:gd name="T48" fmla="*/ 264 w 1139"/>
                <a:gd name="T49" fmla="*/ 865 h 1129"/>
                <a:gd name="T50" fmla="*/ 192 w 1139"/>
                <a:gd name="T51" fmla="*/ 817 h 1129"/>
                <a:gd name="T52" fmla="*/ 156 w 1139"/>
                <a:gd name="T53" fmla="*/ 793 h 1129"/>
                <a:gd name="T54" fmla="*/ 48 w 1139"/>
                <a:gd name="T55" fmla="*/ 601 h 1129"/>
                <a:gd name="T56" fmla="*/ 0 w 1139"/>
                <a:gd name="T57" fmla="*/ 493 h 1129"/>
                <a:gd name="T58" fmla="*/ 168 w 1139"/>
                <a:gd name="T59" fmla="*/ 445 h 1129"/>
                <a:gd name="T60" fmla="*/ 228 w 1139"/>
                <a:gd name="T61" fmla="*/ 385 h 1129"/>
                <a:gd name="T62" fmla="*/ 252 w 1139"/>
                <a:gd name="T63" fmla="*/ 349 h 1129"/>
                <a:gd name="T64" fmla="*/ 348 w 1139"/>
                <a:gd name="T65" fmla="*/ 337 h 1129"/>
                <a:gd name="T66" fmla="*/ 492 w 1139"/>
                <a:gd name="T67" fmla="*/ 265 h 1129"/>
                <a:gd name="T68" fmla="*/ 528 w 1139"/>
                <a:gd name="T69" fmla="*/ 253 h 1129"/>
                <a:gd name="T70" fmla="*/ 600 w 1139"/>
                <a:gd name="T71" fmla="*/ 205 h 1129"/>
                <a:gd name="T72" fmla="*/ 540 w 1139"/>
                <a:gd name="T73" fmla="*/ 37 h 1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139" h="1129">
                  <a:moveTo>
                    <a:pt x="540" y="37"/>
                  </a:moveTo>
                  <a:cubicBezTo>
                    <a:pt x="651" y="0"/>
                    <a:pt x="666" y="79"/>
                    <a:pt x="756" y="109"/>
                  </a:cubicBezTo>
                  <a:cubicBezTo>
                    <a:pt x="780" y="101"/>
                    <a:pt x="804" y="93"/>
                    <a:pt x="828" y="85"/>
                  </a:cubicBezTo>
                  <a:cubicBezTo>
                    <a:pt x="840" y="81"/>
                    <a:pt x="864" y="73"/>
                    <a:pt x="864" y="73"/>
                  </a:cubicBezTo>
                  <a:cubicBezTo>
                    <a:pt x="880" y="77"/>
                    <a:pt x="899" y="75"/>
                    <a:pt x="912" y="85"/>
                  </a:cubicBezTo>
                  <a:cubicBezTo>
                    <a:pt x="940" y="108"/>
                    <a:pt x="915" y="182"/>
                    <a:pt x="900" y="205"/>
                  </a:cubicBezTo>
                  <a:cubicBezTo>
                    <a:pt x="891" y="219"/>
                    <a:pt x="876" y="229"/>
                    <a:pt x="864" y="241"/>
                  </a:cubicBezTo>
                  <a:cubicBezTo>
                    <a:pt x="868" y="277"/>
                    <a:pt x="857" y="318"/>
                    <a:pt x="876" y="349"/>
                  </a:cubicBezTo>
                  <a:cubicBezTo>
                    <a:pt x="890" y="370"/>
                    <a:pt x="923" y="368"/>
                    <a:pt x="948" y="373"/>
                  </a:cubicBezTo>
                  <a:cubicBezTo>
                    <a:pt x="1003" y="384"/>
                    <a:pt x="1034" y="391"/>
                    <a:pt x="1080" y="421"/>
                  </a:cubicBezTo>
                  <a:cubicBezTo>
                    <a:pt x="1095" y="467"/>
                    <a:pt x="1139" y="500"/>
                    <a:pt x="1104" y="553"/>
                  </a:cubicBezTo>
                  <a:cubicBezTo>
                    <a:pt x="1097" y="564"/>
                    <a:pt x="1080" y="561"/>
                    <a:pt x="1068" y="565"/>
                  </a:cubicBezTo>
                  <a:cubicBezTo>
                    <a:pt x="1056" y="561"/>
                    <a:pt x="1043" y="559"/>
                    <a:pt x="1032" y="553"/>
                  </a:cubicBezTo>
                  <a:cubicBezTo>
                    <a:pt x="1019" y="547"/>
                    <a:pt x="1010" y="526"/>
                    <a:pt x="996" y="529"/>
                  </a:cubicBezTo>
                  <a:cubicBezTo>
                    <a:pt x="982" y="532"/>
                    <a:pt x="978" y="552"/>
                    <a:pt x="972" y="565"/>
                  </a:cubicBezTo>
                  <a:cubicBezTo>
                    <a:pt x="938" y="643"/>
                    <a:pt x="958" y="687"/>
                    <a:pt x="888" y="733"/>
                  </a:cubicBezTo>
                  <a:cubicBezTo>
                    <a:pt x="869" y="789"/>
                    <a:pt x="863" y="809"/>
                    <a:pt x="924" y="829"/>
                  </a:cubicBezTo>
                  <a:cubicBezTo>
                    <a:pt x="944" y="889"/>
                    <a:pt x="970" y="877"/>
                    <a:pt x="1032" y="889"/>
                  </a:cubicBezTo>
                  <a:cubicBezTo>
                    <a:pt x="1040" y="901"/>
                    <a:pt x="1054" y="911"/>
                    <a:pt x="1056" y="925"/>
                  </a:cubicBezTo>
                  <a:cubicBezTo>
                    <a:pt x="1066" y="1012"/>
                    <a:pt x="1009" y="1040"/>
                    <a:pt x="948" y="1081"/>
                  </a:cubicBezTo>
                  <a:cubicBezTo>
                    <a:pt x="936" y="1089"/>
                    <a:pt x="924" y="1097"/>
                    <a:pt x="912" y="1105"/>
                  </a:cubicBezTo>
                  <a:cubicBezTo>
                    <a:pt x="900" y="1113"/>
                    <a:pt x="876" y="1129"/>
                    <a:pt x="876" y="1129"/>
                  </a:cubicBezTo>
                  <a:cubicBezTo>
                    <a:pt x="802" y="1104"/>
                    <a:pt x="751" y="1061"/>
                    <a:pt x="672" y="1045"/>
                  </a:cubicBezTo>
                  <a:cubicBezTo>
                    <a:pt x="648" y="937"/>
                    <a:pt x="660" y="901"/>
                    <a:pt x="372" y="901"/>
                  </a:cubicBezTo>
                  <a:cubicBezTo>
                    <a:pt x="351" y="899"/>
                    <a:pt x="276" y="874"/>
                    <a:pt x="264" y="865"/>
                  </a:cubicBezTo>
                  <a:cubicBezTo>
                    <a:pt x="241" y="847"/>
                    <a:pt x="216" y="833"/>
                    <a:pt x="192" y="817"/>
                  </a:cubicBezTo>
                  <a:cubicBezTo>
                    <a:pt x="180" y="809"/>
                    <a:pt x="156" y="793"/>
                    <a:pt x="156" y="793"/>
                  </a:cubicBezTo>
                  <a:cubicBezTo>
                    <a:pt x="127" y="705"/>
                    <a:pt x="151" y="635"/>
                    <a:pt x="48" y="601"/>
                  </a:cubicBezTo>
                  <a:cubicBezTo>
                    <a:pt x="19" y="515"/>
                    <a:pt x="38" y="550"/>
                    <a:pt x="0" y="493"/>
                  </a:cubicBezTo>
                  <a:cubicBezTo>
                    <a:pt x="59" y="473"/>
                    <a:pt x="115" y="480"/>
                    <a:pt x="168" y="445"/>
                  </a:cubicBezTo>
                  <a:cubicBezTo>
                    <a:pt x="232" y="349"/>
                    <a:pt x="148" y="465"/>
                    <a:pt x="228" y="385"/>
                  </a:cubicBezTo>
                  <a:cubicBezTo>
                    <a:pt x="238" y="375"/>
                    <a:pt x="239" y="354"/>
                    <a:pt x="252" y="349"/>
                  </a:cubicBezTo>
                  <a:cubicBezTo>
                    <a:pt x="282" y="337"/>
                    <a:pt x="316" y="341"/>
                    <a:pt x="348" y="337"/>
                  </a:cubicBezTo>
                  <a:cubicBezTo>
                    <a:pt x="447" y="304"/>
                    <a:pt x="399" y="327"/>
                    <a:pt x="492" y="265"/>
                  </a:cubicBezTo>
                  <a:cubicBezTo>
                    <a:pt x="503" y="258"/>
                    <a:pt x="517" y="259"/>
                    <a:pt x="528" y="253"/>
                  </a:cubicBezTo>
                  <a:cubicBezTo>
                    <a:pt x="553" y="239"/>
                    <a:pt x="600" y="205"/>
                    <a:pt x="600" y="205"/>
                  </a:cubicBezTo>
                  <a:cubicBezTo>
                    <a:pt x="585" y="146"/>
                    <a:pt x="574" y="87"/>
                    <a:pt x="540" y="37"/>
                  </a:cubicBezTo>
                  <a:close/>
                </a:path>
              </a:pathLst>
            </a:custGeom>
            <a:solidFill>
              <a:srgbClr val="BBCC18"/>
            </a:solidFill>
            <a:ln w="12700" cap="flat" cmpd="sng">
              <a:solidFill>
                <a:srgbClr val="BBCC18"/>
              </a:solidFill>
              <a:prstDash val="solid"/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7428" name="Text Box 20">
              <a:extLst>
                <a:ext uri="{FF2B5EF4-FFF2-40B4-BE49-F238E27FC236}">
                  <a16:creationId xmlns:a16="http://schemas.microsoft.com/office/drawing/2014/main" id="{049C331A-5A2E-4B94-8382-0F9D049DCBE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56" y="2976"/>
              <a:ext cx="816" cy="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3600">
                  <a:solidFill>
                    <a:schemeClr val="bg2"/>
                  </a:solidFill>
                  <a:ea typeface="隶书" panose="02010509060101010101" pitchFamily="49" charset="-122"/>
                </a:rPr>
                <a:t>河南</a:t>
              </a:r>
            </a:p>
          </p:txBody>
        </p:sp>
      </p:grpSp>
      <p:grpSp>
        <p:nvGrpSpPr>
          <p:cNvPr id="17429" name="Group 21">
            <a:extLst>
              <a:ext uri="{FF2B5EF4-FFF2-40B4-BE49-F238E27FC236}">
                <a16:creationId xmlns:a16="http://schemas.microsoft.com/office/drawing/2014/main" id="{140BD1FF-D079-4E8C-9110-F48C8849A3AA}"/>
              </a:ext>
            </a:extLst>
          </p:cNvPr>
          <p:cNvGrpSpPr>
            <a:grpSpLocks/>
          </p:cNvGrpSpPr>
          <p:nvPr/>
        </p:nvGrpSpPr>
        <p:grpSpPr bwMode="auto">
          <a:xfrm>
            <a:off x="6499225" y="3417888"/>
            <a:ext cx="1985963" cy="1358900"/>
            <a:chOff x="4094" y="2153"/>
            <a:chExt cx="1251" cy="856"/>
          </a:xfrm>
        </p:grpSpPr>
        <p:sp>
          <p:nvSpPr>
            <p:cNvPr id="17430" name="Freeform 22">
              <a:extLst>
                <a:ext uri="{FF2B5EF4-FFF2-40B4-BE49-F238E27FC236}">
                  <a16:creationId xmlns:a16="http://schemas.microsoft.com/office/drawing/2014/main" id="{D00BF164-6E2D-4DE4-B562-233681C3CB3D}"/>
                </a:ext>
              </a:extLst>
            </p:cNvPr>
            <p:cNvSpPr>
              <a:spLocks/>
            </p:cNvSpPr>
            <p:nvPr/>
          </p:nvSpPr>
          <p:spPr bwMode="auto">
            <a:xfrm>
              <a:off x="4094" y="2153"/>
              <a:ext cx="1251" cy="856"/>
            </a:xfrm>
            <a:custGeom>
              <a:avLst/>
              <a:gdLst>
                <a:gd name="T0" fmla="*/ 22 w 1251"/>
                <a:gd name="T1" fmla="*/ 499 h 856"/>
                <a:gd name="T2" fmla="*/ 58 w 1251"/>
                <a:gd name="T3" fmla="*/ 391 h 856"/>
                <a:gd name="T4" fmla="*/ 106 w 1251"/>
                <a:gd name="T5" fmla="*/ 319 h 856"/>
                <a:gd name="T6" fmla="*/ 154 w 1251"/>
                <a:gd name="T7" fmla="*/ 163 h 856"/>
                <a:gd name="T8" fmla="*/ 322 w 1251"/>
                <a:gd name="T9" fmla="*/ 103 h 856"/>
                <a:gd name="T10" fmla="*/ 394 w 1251"/>
                <a:gd name="T11" fmla="*/ 67 h 856"/>
                <a:gd name="T12" fmla="*/ 598 w 1251"/>
                <a:gd name="T13" fmla="*/ 175 h 856"/>
                <a:gd name="T14" fmla="*/ 658 w 1251"/>
                <a:gd name="T15" fmla="*/ 259 h 856"/>
                <a:gd name="T16" fmla="*/ 742 w 1251"/>
                <a:gd name="T17" fmla="*/ 235 h 856"/>
                <a:gd name="T18" fmla="*/ 814 w 1251"/>
                <a:gd name="T19" fmla="*/ 151 h 856"/>
                <a:gd name="T20" fmla="*/ 802 w 1251"/>
                <a:gd name="T21" fmla="*/ 151 h 856"/>
                <a:gd name="T22" fmla="*/ 934 w 1251"/>
                <a:gd name="T23" fmla="*/ 55 h 856"/>
                <a:gd name="T24" fmla="*/ 1042 w 1251"/>
                <a:gd name="T25" fmla="*/ 127 h 856"/>
                <a:gd name="T26" fmla="*/ 1222 w 1251"/>
                <a:gd name="T27" fmla="*/ 115 h 856"/>
                <a:gd name="T28" fmla="*/ 1210 w 1251"/>
                <a:gd name="T29" fmla="*/ 211 h 856"/>
                <a:gd name="T30" fmla="*/ 1138 w 1251"/>
                <a:gd name="T31" fmla="*/ 223 h 856"/>
                <a:gd name="T32" fmla="*/ 1030 w 1251"/>
                <a:gd name="T33" fmla="*/ 283 h 856"/>
                <a:gd name="T34" fmla="*/ 958 w 1251"/>
                <a:gd name="T35" fmla="*/ 391 h 856"/>
                <a:gd name="T36" fmla="*/ 934 w 1251"/>
                <a:gd name="T37" fmla="*/ 427 h 856"/>
                <a:gd name="T38" fmla="*/ 862 w 1251"/>
                <a:gd name="T39" fmla="*/ 415 h 856"/>
                <a:gd name="T40" fmla="*/ 862 w 1251"/>
                <a:gd name="T41" fmla="*/ 487 h 856"/>
                <a:gd name="T42" fmla="*/ 790 w 1251"/>
                <a:gd name="T43" fmla="*/ 571 h 856"/>
                <a:gd name="T44" fmla="*/ 718 w 1251"/>
                <a:gd name="T45" fmla="*/ 679 h 856"/>
                <a:gd name="T46" fmla="*/ 634 w 1251"/>
                <a:gd name="T47" fmla="*/ 775 h 856"/>
                <a:gd name="T48" fmla="*/ 538 w 1251"/>
                <a:gd name="T49" fmla="*/ 811 h 856"/>
                <a:gd name="T50" fmla="*/ 466 w 1251"/>
                <a:gd name="T51" fmla="*/ 823 h 856"/>
                <a:gd name="T52" fmla="*/ 394 w 1251"/>
                <a:gd name="T53" fmla="*/ 847 h 856"/>
                <a:gd name="T54" fmla="*/ 346 w 1251"/>
                <a:gd name="T55" fmla="*/ 835 h 856"/>
                <a:gd name="T56" fmla="*/ 286 w 1251"/>
                <a:gd name="T57" fmla="*/ 787 h 856"/>
                <a:gd name="T58" fmla="*/ 226 w 1251"/>
                <a:gd name="T59" fmla="*/ 799 h 856"/>
                <a:gd name="T60" fmla="*/ 310 w 1251"/>
                <a:gd name="T61" fmla="*/ 799 h 856"/>
                <a:gd name="T62" fmla="*/ 250 w 1251"/>
                <a:gd name="T63" fmla="*/ 811 h 856"/>
                <a:gd name="T64" fmla="*/ 190 w 1251"/>
                <a:gd name="T65" fmla="*/ 811 h 856"/>
                <a:gd name="T66" fmla="*/ 262 w 1251"/>
                <a:gd name="T67" fmla="*/ 787 h 856"/>
                <a:gd name="T68" fmla="*/ 190 w 1251"/>
                <a:gd name="T69" fmla="*/ 847 h 856"/>
                <a:gd name="T70" fmla="*/ 58 w 1251"/>
                <a:gd name="T71" fmla="*/ 811 h 856"/>
                <a:gd name="T72" fmla="*/ 34 w 1251"/>
                <a:gd name="T73" fmla="*/ 703 h 856"/>
                <a:gd name="T74" fmla="*/ 82 w 1251"/>
                <a:gd name="T75" fmla="*/ 655 h 856"/>
                <a:gd name="T76" fmla="*/ 46 w 1251"/>
                <a:gd name="T77" fmla="*/ 535 h 856"/>
                <a:gd name="T78" fmla="*/ 22 w 1251"/>
                <a:gd name="T79" fmla="*/ 499 h 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51" h="856">
                  <a:moveTo>
                    <a:pt x="22" y="499"/>
                  </a:moveTo>
                  <a:cubicBezTo>
                    <a:pt x="34" y="463"/>
                    <a:pt x="46" y="427"/>
                    <a:pt x="58" y="391"/>
                  </a:cubicBezTo>
                  <a:cubicBezTo>
                    <a:pt x="67" y="364"/>
                    <a:pt x="97" y="346"/>
                    <a:pt x="106" y="319"/>
                  </a:cubicBezTo>
                  <a:cubicBezTo>
                    <a:pt x="111" y="304"/>
                    <a:pt x="145" y="175"/>
                    <a:pt x="154" y="163"/>
                  </a:cubicBezTo>
                  <a:cubicBezTo>
                    <a:pt x="194" y="113"/>
                    <a:pt x="272" y="131"/>
                    <a:pt x="322" y="103"/>
                  </a:cubicBezTo>
                  <a:cubicBezTo>
                    <a:pt x="347" y="89"/>
                    <a:pt x="394" y="67"/>
                    <a:pt x="394" y="67"/>
                  </a:cubicBezTo>
                  <a:cubicBezTo>
                    <a:pt x="701" y="86"/>
                    <a:pt x="535" y="0"/>
                    <a:pt x="598" y="175"/>
                  </a:cubicBezTo>
                  <a:cubicBezTo>
                    <a:pt x="611" y="212"/>
                    <a:pt x="621" y="247"/>
                    <a:pt x="658" y="259"/>
                  </a:cubicBezTo>
                  <a:cubicBezTo>
                    <a:pt x="670" y="263"/>
                    <a:pt x="742" y="235"/>
                    <a:pt x="742" y="235"/>
                  </a:cubicBezTo>
                  <a:lnTo>
                    <a:pt x="814" y="151"/>
                  </a:lnTo>
                  <a:cubicBezTo>
                    <a:pt x="814" y="151"/>
                    <a:pt x="802" y="151"/>
                    <a:pt x="802" y="151"/>
                  </a:cubicBezTo>
                  <a:cubicBezTo>
                    <a:pt x="885" y="96"/>
                    <a:pt x="871" y="76"/>
                    <a:pt x="934" y="55"/>
                  </a:cubicBezTo>
                  <a:cubicBezTo>
                    <a:pt x="966" y="59"/>
                    <a:pt x="982" y="103"/>
                    <a:pt x="1042" y="127"/>
                  </a:cubicBezTo>
                  <a:cubicBezTo>
                    <a:pt x="1114" y="133"/>
                    <a:pt x="1158" y="81"/>
                    <a:pt x="1222" y="115"/>
                  </a:cubicBezTo>
                  <a:cubicBezTo>
                    <a:pt x="1251" y="130"/>
                    <a:pt x="1230" y="186"/>
                    <a:pt x="1210" y="211"/>
                  </a:cubicBezTo>
                  <a:cubicBezTo>
                    <a:pt x="1195" y="230"/>
                    <a:pt x="1162" y="219"/>
                    <a:pt x="1138" y="223"/>
                  </a:cubicBezTo>
                  <a:cubicBezTo>
                    <a:pt x="1055" y="278"/>
                    <a:pt x="1093" y="262"/>
                    <a:pt x="1030" y="283"/>
                  </a:cubicBezTo>
                  <a:cubicBezTo>
                    <a:pt x="1018" y="302"/>
                    <a:pt x="976" y="364"/>
                    <a:pt x="958" y="391"/>
                  </a:cubicBezTo>
                  <a:cubicBezTo>
                    <a:pt x="950" y="403"/>
                    <a:pt x="934" y="427"/>
                    <a:pt x="934" y="427"/>
                  </a:cubicBezTo>
                  <a:cubicBezTo>
                    <a:pt x="910" y="423"/>
                    <a:pt x="885" y="408"/>
                    <a:pt x="862" y="415"/>
                  </a:cubicBezTo>
                  <a:cubicBezTo>
                    <a:pt x="833" y="423"/>
                    <a:pt x="859" y="479"/>
                    <a:pt x="862" y="487"/>
                  </a:cubicBezTo>
                  <a:cubicBezTo>
                    <a:pt x="802" y="527"/>
                    <a:pt x="846" y="487"/>
                    <a:pt x="790" y="571"/>
                  </a:cubicBezTo>
                  <a:cubicBezTo>
                    <a:pt x="730" y="679"/>
                    <a:pt x="804" y="621"/>
                    <a:pt x="718" y="679"/>
                  </a:cubicBezTo>
                  <a:cubicBezTo>
                    <a:pt x="662" y="763"/>
                    <a:pt x="694" y="735"/>
                    <a:pt x="634" y="775"/>
                  </a:cubicBezTo>
                  <a:cubicBezTo>
                    <a:pt x="603" y="821"/>
                    <a:pt x="591" y="829"/>
                    <a:pt x="538" y="811"/>
                  </a:cubicBezTo>
                  <a:cubicBezTo>
                    <a:pt x="514" y="815"/>
                    <a:pt x="490" y="817"/>
                    <a:pt x="466" y="823"/>
                  </a:cubicBezTo>
                  <a:cubicBezTo>
                    <a:pt x="441" y="829"/>
                    <a:pt x="394" y="847"/>
                    <a:pt x="394" y="847"/>
                  </a:cubicBezTo>
                  <a:cubicBezTo>
                    <a:pt x="378" y="843"/>
                    <a:pt x="360" y="844"/>
                    <a:pt x="346" y="835"/>
                  </a:cubicBezTo>
                  <a:cubicBezTo>
                    <a:pt x="237" y="763"/>
                    <a:pt x="404" y="826"/>
                    <a:pt x="286" y="787"/>
                  </a:cubicBezTo>
                  <a:cubicBezTo>
                    <a:pt x="266" y="791"/>
                    <a:pt x="244" y="789"/>
                    <a:pt x="226" y="799"/>
                  </a:cubicBezTo>
                  <a:cubicBezTo>
                    <a:pt x="168" y="832"/>
                    <a:pt x="281" y="780"/>
                    <a:pt x="310" y="799"/>
                  </a:cubicBezTo>
                  <a:cubicBezTo>
                    <a:pt x="318" y="811"/>
                    <a:pt x="256" y="798"/>
                    <a:pt x="250" y="811"/>
                  </a:cubicBezTo>
                  <a:cubicBezTo>
                    <a:pt x="244" y="822"/>
                    <a:pt x="199" y="820"/>
                    <a:pt x="190" y="811"/>
                  </a:cubicBezTo>
                  <a:cubicBezTo>
                    <a:pt x="181" y="802"/>
                    <a:pt x="269" y="798"/>
                    <a:pt x="262" y="787"/>
                  </a:cubicBezTo>
                  <a:cubicBezTo>
                    <a:pt x="253" y="773"/>
                    <a:pt x="204" y="856"/>
                    <a:pt x="190" y="847"/>
                  </a:cubicBezTo>
                  <a:cubicBezTo>
                    <a:pt x="152" y="822"/>
                    <a:pt x="58" y="811"/>
                    <a:pt x="58" y="811"/>
                  </a:cubicBezTo>
                  <a:cubicBezTo>
                    <a:pt x="40" y="784"/>
                    <a:pt x="0" y="737"/>
                    <a:pt x="34" y="703"/>
                  </a:cubicBezTo>
                  <a:cubicBezTo>
                    <a:pt x="43" y="694"/>
                    <a:pt x="70" y="659"/>
                    <a:pt x="82" y="655"/>
                  </a:cubicBezTo>
                  <a:cubicBezTo>
                    <a:pt x="118" y="619"/>
                    <a:pt x="113" y="580"/>
                    <a:pt x="46" y="535"/>
                  </a:cubicBezTo>
                  <a:cubicBezTo>
                    <a:pt x="38" y="523"/>
                    <a:pt x="22" y="499"/>
                    <a:pt x="22" y="499"/>
                  </a:cubicBezTo>
                  <a:close/>
                </a:path>
              </a:pathLst>
            </a:custGeom>
            <a:solidFill>
              <a:srgbClr val="F84C89"/>
            </a:solidFill>
            <a:ln w="12700" cap="flat" cmpd="sng">
              <a:solidFill>
                <a:srgbClr val="F84C89"/>
              </a:solidFill>
              <a:prstDash val="solid"/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7431" name="Text Box 23">
              <a:extLst>
                <a:ext uri="{FF2B5EF4-FFF2-40B4-BE49-F238E27FC236}">
                  <a16:creationId xmlns:a16="http://schemas.microsoft.com/office/drawing/2014/main" id="{5F42F4E1-15AF-4050-907E-671697EE43E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24" y="2380"/>
              <a:ext cx="816" cy="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3600">
                  <a:solidFill>
                    <a:schemeClr val="bg2"/>
                  </a:solidFill>
                  <a:ea typeface="隶书" panose="02010509060101010101" pitchFamily="49" charset="-122"/>
                </a:rPr>
                <a:t>山东</a:t>
              </a:r>
            </a:p>
          </p:txBody>
        </p:sp>
      </p:grpSp>
      <p:sp>
        <p:nvSpPr>
          <p:cNvPr id="17432" name="Text Box 24">
            <a:extLst>
              <a:ext uri="{FF2B5EF4-FFF2-40B4-BE49-F238E27FC236}">
                <a16:creationId xmlns:a16="http://schemas.microsoft.com/office/drawing/2014/main" id="{C365AB5B-C9DB-4BA3-AB5B-237FBCBFBB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62800" y="3048000"/>
            <a:ext cx="8382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i="1" dirty="0">
                <a:ea typeface="方正姚体" panose="02010601030101010101" pitchFamily="2" charset="-122"/>
              </a:rPr>
              <a:t>渤海</a:t>
            </a:r>
          </a:p>
        </p:txBody>
      </p:sp>
      <p:grpSp>
        <p:nvGrpSpPr>
          <p:cNvPr id="17433" name="Group 25">
            <a:extLst>
              <a:ext uri="{FF2B5EF4-FFF2-40B4-BE49-F238E27FC236}">
                <a16:creationId xmlns:a16="http://schemas.microsoft.com/office/drawing/2014/main" id="{27955A74-0A40-4021-8F82-2D2ED65B2C16}"/>
              </a:ext>
            </a:extLst>
          </p:cNvPr>
          <p:cNvGrpSpPr>
            <a:grpSpLocks/>
          </p:cNvGrpSpPr>
          <p:nvPr/>
        </p:nvGrpSpPr>
        <p:grpSpPr bwMode="auto">
          <a:xfrm>
            <a:off x="304800" y="4876804"/>
            <a:ext cx="2057400" cy="585788"/>
            <a:chOff x="346" y="3024"/>
            <a:chExt cx="1296" cy="369"/>
          </a:xfrm>
        </p:grpSpPr>
        <p:sp>
          <p:nvSpPr>
            <p:cNvPr id="17434" name="Rectangle 26">
              <a:extLst>
                <a:ext uri="{FF2B5EF4-FFF2-40B4-BE49-F238E27FC236}">
                  <a16:creationId xmlns:a16="http://schemas.microsoft.com/office/drawing/2014/main" id="{7842B72C-DB9A-4384-B966-D473B07DCF3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966779">
              <a:off x="624" y="3024"/>
              <a:ext cx="912" cy="96"/>
            </a:xfrm>
            <a:prstGeom prst="rect">
              <a:avLst/>
            </a:prstGeom>
            <a:solidFill>
              <a:srgbClr val="C00000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435" name="Text Box 27">
              <a:extLst>
                <a:ext uri="{FF2B5EF4-FFF2-40B4-BE49-F238E27FC236}">
                  <a16:creationId xmlns:a16="http://schemas.microsoft.com/office/drawing/2014/main" id="{CB9CDFE3-5E42-4886-8628-7DBAB3E7312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953297">
              <a:off x="346" y="3160"/>
              <a:ext cx="1296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i="1" dirty="0">
                  <a:ea typeface="方正姚体" panose="02010601030101010101" pitchFamily="2" charset="-122"/>
                </a:rPr>
                <a:t>巴颜喀拉山</a:t>
              </a:r>
            </a:p>
          </p:txBody>
        </p:sp>
      </p:grpSp>
      <p:grpSp>
        <p:nvGrpSpPr>
          <p:cNvPr id="17436" name="Group 28">
            <a:extLst>
              <a:ext uri="{FF2B5EF4-FFF2-40B4-BE49-F238E27FC236}">
                <a16:creationId xmlns:a16="http://schemas.microsoft.com/office/drawing/2014/main" id="{FA7609CD-D5C7-4371-AF0C-ECAED08DACA3}"/>
              </a:ext>
            </a:extLst>
          </p:cNvPr>
          <p:cNvGrpSpPr>
            <a:grpSpLocks/>
          </p:cNvGrpSpPr>
          <p:nvPr/>
        </p:nvGrpSpPr>
        <p:grpSpPr bwMode="auto">
          <a:xfrm>
            <a:off x="411163" y="2065338"/>
            <a:ext cx="4313237" cy="3573462"/>
            <a:chOff x="259" y="1301"/>
            <a:chExt cx="2717" cy="2251"/>
          </a:xfrm>
        </p:grpSpPr>
        <p:grpSp>
          <p:nvGrpSpPr>
            <p:cNvPr id="17437" name="Group 29">
              <a:extLst>
                <a:ext uri="{FF2B5EF4-FFF2-40B4-BE49-F238E27FC236}">
                  <a16:creationId xmlns:a16="http://schemas.microsoft.com/office/drawing/2014/main" id="{0744479A-42E0-4C90-A5A2-38EC8BE754F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59" y="1301"/>
              <a:ext cx="2717" cy="2251"/>
              <a:chOff x="259" y="1301"/>
              <a:chExt cx="2717" cy="2251"/>
            </a:xfrm>
          </p:grpSpPr>
          <p:grpSp>
            <p:nvGrpSpPr>
              <p:cNvPr id="17438" name="Group 30">
                <a:extLst>
                  <a:ext uri="{FF2B5EF4-FFF2-40B4-BE49-F238E27FC236}">
                    <a16:creationId xmlns:a16="http://schemas.microsoft.com/office/drawing/2014/main" id="{79F43FE0-CDE8-48D9-8BB6-68083BDB07E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59" y="1301"/>
                <a:ext cx="2717" cy="2251"/>
                <a:chOff x="259" y="1301"/>
                <a:chExt cx="2717" cy="2251"/>
              </a:xfrm>
            </p:grpSpPr>
            <p:grpSp>
              <p:nvGrpSpPr>
                <p:cNvPr id="17439" name="Group 31">
                  <a:extLst>
                    <a:ext uri="{FF2B5EF4-FFF2-40B4-BE49-F238E27FC236}">
                      <a16:creationId xmlns:a16="http://schemas.microsoft.com/office/drawing/2014/main" id="{DDA49C47-717C-47E2-BF7A-0A165153085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59" y="1301"/>
                  <a:ext cx="2717" cy="2251"/>
                  <a:chOff x="259" y="1301"/>
                  <a:chExt cx="2717" cy="2251"/>
                </a:xfrm>
              </p:grpSpPr>
              <p:grpSp>
                <p:nvGrpSpPr>
                  <p:cNvPr id="17440" name="Group 32">
                    <a:extLst>
                      <a:ext uri="{FF2B5EF4-FFF2-40B4-BE49-F238E27FC236}">
                        <a16:creationId xmlns:a16="http://schemas.microsoft.com/office/drawing/2014/main" id="{289C1E79-7631-4200-8FD2-88DFA31CA9C3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259" y="1301"/>
                    <a:ext cx="2717" cy="2251"/>
                    <a:chOff x="259" y="1301"/>
                    <a:chExt cx="2717" cy="2251"/>
                  </a:xfrm>
                </p:grpSpPr>
                <p:grpSp>
                  <p:nvGrpSpPr>
                    <p:cNvPr id="17441" name="Group 33">
                      <a:extLst>
                        <a:ext uri="{FF2B5EF4-FFF2-40B4-BE49-F238E27FC236}">
                          <a16:creationId xmlns:a16="http://schemas.microsoft.com/office/drawing/2014/main" id="{0F956186-AB46-4214-A332-623E708950B8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259" y="1301"/>
                      <a:ext cx="2717" cy="2251"/>
                      <a:chOff x="259" y="1301"/>
                      <a:chExt cx="2717" cy="2251"/>
                    </a:xfrm>
                  </p:grpSpPr>
                  <p:grpSp>
                    <p:nvGrpSpPr>
                      <p:cNvPr id="17442" name="Group 34">
                        <a:extLst>
                          <a:ext uri="{FF2B5EF4-FFF2-40B4-BE49-F238E27FC236}">
                            <a16:creationId xmlns:a16="http://schemas.microsoft.com/office/drawing/2014/main" id="{AECCF280-3FE0-45F0-A580-D3EF0E7891DB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259" y="1301"/>
                        <a:ext cx="2717" cy="2251"/>
                        <a:chOff x="259" y="1301"/>
                        <a:chExt cx="2717" cy="2251"/>
                      </a:xfrm>
                    </p:grpSpPr>
                    <p:grpSp>
                      <p:nvGrpSpPr>
                        <p:cNvPr id="17443" name="Group 35">
                          <a:extLst>
                            <a:ext uri="{FF2B5EF4-FFF2-40B4-BE49-F238E27FC236}">
                              <a16:creationId xmlns:a16="http://schemas.microsoft.com/office/drawing/2014/main" id="{D7313290-F432-4A02-9511-B3834FFB3DAD}"/>
                            </a:ext>
                          </a:extLst>
                        </p:cNvPr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259" y="1301"/>
                          <a:ext cx="2717" cy="2251"/>
                          <a:chOff x="259" y="1301"/>
                          <a:chExt cx="2717" cy="2251"/>
                        </a:xfrm>
                      </p:grpSpPr>
                      <p:grpSp>
                        <p:nvGrpSpPr>
                          <p:cNvPr id="17444" name="Group 36">
                            <a:extLst>
                              <a:ext uri="{FF2B5EF4-FFF2-40B4-BE49-F238E27FC236}">
                                <a16:creationId xmlns:a16="http://schemas.microsoft.com/office/drawing/2014/main" id="{D79ACDAB-9D9F-4DF6-8986-3C6B2F05663E}"/>
                              </a:ext>
                            </a:extLst>
                          </p:cNvPr>
                          <p:cNvGrpSpPr>
                            <a:grpSpLocks/>
                          </p:cNvGrpSpPr>
                          <p:nvPr/>
                        </p:nvGrpSpPr>
                        <p:grpSpPr bwMode="auto">
                          <a:xfrm>
                            <a:off x="259" y="1301"/>
                            <a:ext cx="2717" cy="2251"/>
                            <a:chOff x="259" y="1301"/>
                            <a:chExt cx="2717" cy="2251"/>
                          </a:xfrm>
                        </p:grpSpPr>
                        <p:grpSp>
                          <p:nvGrpSpPr>
                            <p:cNvPr id="17445" name="Group 37">
                              <a:extLst>
                                <a:ext uri="{FF2B5EF4-FFF2-40B4-BE49-F238E27FC236}">
                                  <a16:creationId xmlns:a16="http://schemas.microsoft.com/office/drawing/2014/main" id="{307AA309-83A3-48E0-A19A-D700B59BCB3E}"/>
                                </a:ext>
                              </a:extLst>
                            </p:cNvPr>
                            <p:cNvGrpSpPr>
                              <a:grpSpLocks/>
                            </p:cNvGrpSpPr>
                            <p:nvPr/>
                          </p:nvGrpSpPr>
                          <p:grpSpPr bwMode="auto">
                            <a:xfrm>
                              <a:off x="259" y="1301"/>
                              <a:ext cx="2717" cy="2251"/>
                              <a:chOff x="259" y="1301"/>
                              <a:chExt cx="2717" cy="2251"/>
                            </a:xfrm>
                          </p:grpSpPr>
                          <p:grpSp>
                            <p:nvGrpSpPr>
                              <p:cNvPr id="17446" name="Group 38">
                                <a:extLst>
                                  <a:ext uri="{FF2B5EF4-FFF2-40B4-BE49-F238E27FC236}">
                                    <a16:creationId xmlns:a16="http://schemas.microsoft.com/office/drawing/2014/main" id="{29362C11-6C71-4F42-9B6E-9931005C4614}"/>
                                  </a:ext>
                                </a:extLst>
                              </p:cNvPr>
                              <p:cNvGrpSpPr>
                                <a:grpSpLocks/>
                              </p:cNvGrpSpPr>
                              <p:nvPr/>
                            </p:nvGrpSpPr>
                            <p:grpSpPr bwMode="auto">
                              <a:xfrm>
                                <a:off x="259" y="1301"/>
                                <a:ext cx="2717" cy="2251"/>
                                <a:chOff x="259" y="1301"/>
                                <a:chExt cx="2717" cy="2251"/>
                              </a:xfrm>
                            </p:grpSpPr>
                            <p:grpSp>
                              <p:nvGrpSpPr>
                                <p:cNvPr id="17447" name="Group 39">
                                  <a:extLst>
                                    <a:ext uri="{FF2B5EF4-FFF2-40B4-BE49-F238E27FC236}">
                                      <a16:creationId xmlns:a16="http://schemas.microsoft.com/office/drawing/2014/main" id="{EABDB2C4-638F-463D-8C0F-DE7500EEC950}"/>
                                    </a:ext>
                                  </a:extLst>
                                </p:cNvPr>
                                <p:cNvGrpSpPr>
                                  <a:grpSpLocks/>
                                </p:cNvGrpSpPr>
                                <p:nvPr/>
                              </p:nvGrpSpPr>
                              <p:grpSpPr bwMode="auto">
                                <a:xfrm>
                                  <a:off x="259" y="1301"/>
                                  <a:ext cx="2717" cy="2251"/>
                                  <a:chOff x="259" y="1301"/>
                                  <a:chExt cx="2717" cy="2251"/>
                                </a:xfrm>
                              </p:grpSpPr>
                              <p:grpSp>
                                <p:nvGrpSpPr>
                                  <p:cNvPr id="17448" name="Group 40">
                                    <a:extLst>
                                      <a:ext uri="{FF2B5EF4-FFF2-40B4-BE49-F238E27FC236}">
                                        <a16:creationId xmlns:a16="http://schemas.microsoft.com/office/drawing/2014/main" id="{4CEB9EE3-BD0D-400C-AF05-87C52925EA9E}"/>
                                      </a:ext>
                                    </a:extLst>
                                  </p:cNvPr>
                                  <p:cNvGrpSpPr>
                                    <a:grpSpLocks/>
                                  </p:cNvGrpSpPr>
                                  <p:nvPr/>
                                </p:nvGrpSpPr>
                                <p:grpSpPr bwMode="auto">
                                  <a:xfrm>
                                    <a:off x="259" y="1301"/>
                                    <a:ext cx="2717" cy="2251"/>
                                    <a:chOff x="259" y="1301"/>
                                    <a:chExt cx="2717" cy="2251"/>
                                  </a:xfrm>
                                </p:grpSpPr>
                                <p:grpSp>
                                  <p:nvGrpSpPr>
                                    <p:cNvPr id="17449" name="Group 41">
                                      <a:extLst>
                                        <a:ext uri="{FF2B5EF4-FFF2-40B4-BE49-F238E27FC236}">
                                          <a16:creationId xmlns:a16="http://schemas.microsoft.com/office/drawing/2014/main" id="{3F102E04-D331-43FA-9DFB-82D149BB2C2A}"/>
                                        </a:ext>
                                      </a:extLst>
                                    </p:cNvPr>
                                    <p:cNvGrpSpPr>
                                      <a:grpSpLocks/>
                                    </p:cNvGrpSpPr>
                                    <p:nvPr/>
                                  </p:nvGrpSpPr>
                                  <p:grpSpPr bwMode="auto">
                                    <a:xfrm>
                                      <a:off x="259" y="1301"/>
                                      <a:ext cx="2717" cy="2251"/>
                                      <a:chOff x="259" y="1296"/>
                                      <a:chExt cx="2717" cy="2251"/>
                                    </a:xfrm>
                                  </p:grpSpPr>
                                  <p:sp>
                                    <p:nvSpPr>
                                      <p:cNvPr id="17450" name="Freeform 42">
                                        <a:extLst>
                                          <a:ext uri="{FF2B5EF4-FFF2-40B4-BE49-F238E27FC236}">
                                            <a16:creationId xmlns:a16="http://schemas.microsoft.com/office/drawing/2014/main" id="{0F9EBFD3-E9D8-4CB6-8027-4D13324D2C91}"/>
                                          </a:ext>
                                        </a:extLst>
                                      </p:cNvPr>
                                      <p:cNvSpPr>
                                        <a:spLocks/>
                                      </p:cNvSpPr>
                                      <p:nvPr/>
                                    </p:nvSpPr>
                                    <p:spPr bwMode="auto">
                                      <a:xfrm>
                                        <a:off x="259" y="1296"/>
                                        <a:ext cx="2328" cy="2251"/>
                                      </a:xfrm>
                                      <a:custGeom>
                                        <a:avLst/>
                                        <a:gdLst>
                                          <a:gd name="T0" fmla="*/ 108 w 2328"/>
                                          <a:gd name="T1" fmla="*/ 384 h 2251"/>
                                          <a:gd name="T2" fmla="*/ 240 w 2328"/>
                                          <a:gd name="T3" fmla="*/ 276 h 2251"/>
                                          <a:gd name="T4" fmla="*/ 492 w 2328"/>
                                          <a:gd name="T5" fmla="*/ 204 h 2251"/>
                                          <a:gd name="T6" fmla="*/ 600 w 2328"/>
                                          <a:gd name="T7" fmla="*/ 60 h 2251"/>
                                          <a:gd name="T8" fmla="*/ 804 w 2328"/>
                                          <a:gd name="T9" fmla="*/ 24 h 2251"/>
                                          <a:gd name="T10" fmla="*/ 912 w 2328"/>
                                          <a:gd name="T11" fmla="*/ 288 h 2251"/>
                                          <a:gd name="T12" fmla="*/ 1164 w 2328"/>
                                          <a:gd name="T13" fmla="*/ 456 h 2251"/>
                                          <a:gd name="T14" fmla="*/ 1248 w 2328"/>
                                          <a:gd name="T15" fmla="*/ 516 h 2251"/>
                                          <a:gd name="T16" fmla="*/ 1164 w 2328"/>
                                          <a:gd name="T17" fmla="*/ 660 h 2251"/>
                                          <a:gd name="T18" fmla="*/ 1272 w 2328"/>
                                          <a:gd name="T19" fmla="*/ 720 h 2251"/>
                                          <a:gd name="T20" fmla="*/ 1548 w 2328"/>
                                          <a:gd name="T21" fmla="*/ 900 h 2251"/>
                                          <a:gd name="T22" fmla="*/ 1548 w 2328"/>
                                          <a:gd name="T23" fmla="*/ 792 h 2251"/>
                                          <a:gd name="T24" fmla="*/ 1692 w 2328"/>
                                          <a:gd name="T25" fmla="*/ 804 h 2251"/>
                                          <a:gd name="T26" fmla="*/ 1836 w 2328"/>
                                          <a:gd name="T27" fmla="*/ 756 h 2251"/>
                                          <a:gd name="T28" fmla="*/ 1860 w 2328"/>
                                          <a:gd name="T29" fmla="*/ 912 h 2251"/>
                                          <a:gd name="T30" fmla="*/ 1800 w 2328"/>
                                          <a:gd name="T31" fmla="*/ 1008 h 2251"/>
                                          <a:gd name="T32" fmla="*/ 1848 w 2328"/>
                                          <a:gd name="T33" fmla="*/ 1152 h 2251"/>
                                          <a:gd name="T34" fmla="*/ 1992 w 2328"/>
                                          <a:gd name="T35" fmla="*/ 1260 h 2251"/>
                                          <a:gd name="T36" fmla="*/ 2088 w 2328"/>
                                          <a:gd name="T37" fmla="*/ 1380 h 2251"/>
                                          <a:gd name="T38" fmla="*/ 2184 w 2328"/>
                                          <a:gd name="T39" fmla="*/ 1632 h 2251"/>
                                          <a:gd name="T40" fmla="*/ 2232 w 2328"/>
                                          <a:gd name="T41" fmla="*/ 1680 h 2251"/>
                                          <a:gd name="T42" fmla="*/ 2280 w 2328"/>
                                          <a:gd name="T43" fmla="*/ 1764 h 2251"/>
                                          <a:gd name="T44" fmla="*/ 2280 w 2328"/>
                                          <a:gd name="T45" fmla="*/ 1836 h 2251"/>
                                          <a:gd name="T46" fmla="*/ 2292 w 2328"/>
                                          <a:gd name="T47" fmla="*/ 2052 h 2251"/>
                                          <a:gd name="T48" fmla="*/ 2196 w 2328"/>
                                          <a:gd name="T49" fmla="*/ 2160 h 2251"/>
                                          <a:gd name="T50" fmla="*/ 2160 w 2328"/>
                                          <a:gd name="T51" fmla="*/ 2184 h 2251"/>
                                          <a:gd name="T52" fmla="*/ 1992 w 2328"/>
                                          <a:gd name="T53" fmla="*/ 2220 h 2251"/>
                                          <a:gd name="T54" fmla="*/ 1932 w 2328"/>
                                          <a:gd name="T55" fmla="*/ 2160 h 2251"/>
                                          <a:gd name="T56" fmla="*/ 1812 w 2328"/>
                                          <a:gd name="T57" fmla="*/ 2040 h 2251"/>
                                          <a:gd name="T58" fmla="*/ 1680 w 2328"/>
                                          <a:gd name="T59" fmla="*/ 1908 h 2251"/>
                                          <a:gd name="T60" fmla="*/ 1548 w 2328"/>
                                          <a:gd name="T61" fmla="*/ 2112 h 2251"/>
                                          <a:gd name="T62" fmla="*/ 1380 w 2328"/>
                                          <a:gd name="T63" fmla="*/ 2064 h 2251"/>
                                          <a:gd name="T64" fmla="*/ 1284 w 2328"/>
                                          <a:gd name="T65" fmla="*/ 1980 h 2251"/>
                                          <a:gd name="T66" fmla="*/ 1224 w 2328"/>
                                          <a:gd name="T67" fmla="*/ 1896 h 2251"/>
                                          <a:gd name="T68" fmla="*/ 1368 w 2328"/>
                                          <a:gd name="T69" fmla="*/ 1896 h 2251"/>
                                          <a:gd name="T70" fmla="*/ 1464 w 2328"/>
                                          <a:gd name="T71" fmla="*/ 1728 h 2251"/>
                                          <a:gd name="T72" fmla="*/ 1536 w 2328"/>
                                          <a:gd name="T73" fmla="*/ 1692 h 2251"/>
                                          <a:gd name="T74" fmla="*/ 1572 w 2328"/>
                                          <a:gd name="T75" fmla="*/ 1620 h 2251"/>
                                          <a:gd name="T76" fmla="*/ 1656 w 2328"/>
                                          <a:gd name="T77" fmla="*/ 1572 h 2251"/>
                                          <a:gd name="T78" fmla="*/ 1560 w 2328"/>
                                          <a:gd name="T79" fmla="*/ 1152 h 2251"/>
                                          <a:gd name="T80" fmla="*/ 1368 w 2328"/>
                                          <a:gd name="T81" fmla="*/ 1044 h 2251"/>
                                          <a:gd name="T82" fmla="*/ 1308 w 2328"/>
                                          <a:gd name="T83" fmla="*/ 984 h 2251"/>
                                          <a:gd name="T84" fmla="*/ 1128 w 2328"/>
                                          <a:gd name="T85" fmla="*/ 924 h 2251"/>
                                          <a:gd name="T86" fmla="*/ 828 w 2328"/>
                                          <a:gd name="T87" fmla="*/ 792 h 2251"/>
                                          <a:gd name="T88" fmla="*/ 624 w 2328"/>
                                          <a:gd name="T89" fmla="*/ 912 h 2251"/>
                                          <a:gd name="T90" fmla="*/ 504 w 2328"/>
                                          <a:gd name="T91" fmla="*/ 756 h 2251"/>
                                          <a:gd name="T92" fmla="*/ 360 w 2328"/>
                                          <a:gd name="T93" fmla="*/ 684 h 2251"/>
                                          <a:gd name="T94" fmla="*/ 84 w 2328"/>
                                          <a:gd name="T95" fmla="*/ 708 h 2251"/>
                                          <a:gd name="T96" fmla="*/ 36 w 2328"/>
                                          <a:gd name="T97" fmla="*/ 660 h 2251"/>
                                          <a:gd name="T98" fmla="*/ 48 w 2328"/>
                                          <a:gd name="T99" fmla="*/ 396 h 2251"/>
                                        </a:gdLst>
                                        <a:ahLst/>
                                        <a:cxnLst>
                                          <a:cxn ang="0">
                                            <a:pos x="T0" y="T1"/>
                                          </a:cxn>
                                          <a:cxn ang="0">
                                            <a:pos x="T2" y="T3"/>
                                          </a:cxn>
                                          <a:cxn ang="0">
                                            <a:pos x="T4" y="T5"/>
                                          </a:cxn>
                                          <a:cxn ang="0">
                                            <a:pos x="T6" y="T7"/>
                                          </a:cxn>
                                          <a:cxn ang="0">
                                            <a:pos x="T8" y="T9"/>
                                          </a:cxn>
                                          <a:cxn ang="0">
                                            <a:pos x="T10" y="T11"/>
                                          </a:cxn>
                                          <a:cxn ang="0">
                                            <a:pos x="T12" y="T13"/>
                                          </a:cxn>
                                          <a:cxn ang="0">
                                            <a:pos x="T14" y="T15"/>
                                          </a:cxn>
                                          <a:cxn ang="0">
                                            <a:pos x="T16" y="T17"/>
                                          </a:cxn>
                                          <a:cxn ang="0">
                                            <a:pos x="T18" y="T19"/>
                                          </a:cxn>
                                          <a:cxn ang="0">
                                            <a:pos x="T20" y="T21"/>
                                          </a:cxn>
                                          <a:cxn ang="0">
                                            <a:pos x="T22" y="T23"/>
                                          </a:cxn>
                                          <a:cxn ang="0">
                                            <a:pos x="T24" y="T25"/>
                                          </a:cxn>
                                          <a:cxn ang="0">
                                            <a:pos x="T26" y="T27"/>
                                          </a:cxn>
                                          <a:cxn ang="0">
                                            <a:pos x="T28" y="T29"/>
                                          </a:cxn>
                                          <a:cxn ang="0">
                                            <a:pos x="T30" y="T31"/>
                                          </a:cxn>
                                          <a:cxn ang="0">
                                            <a:pos x="T32" y="T33"/>
                                          </a:cxn>
                                          <a:cxn ang="0">
                                            <a:pos x="T34" y="T35"/>
                                          </a:cxn>
                                          <a:cxn ang="0">
                                            <a:pos x="T36" y="T37"/>
                                          </a:cxn>
                                          <a:cxn ang="0">
                                            <a:pos x="T38" y="T39"/>
                                          </a:cxn>
                                          <a:cxn ang="0">
                                            <a:pos x="T40" y="T41"/>
                                          </a:cxn>
                                          <a:cxn ang="0">
                                            <a:pos x="T42" y="T43"/>
                                          </a:cxn>
                                          <a:cxn ang="0">
                                            <a:pos x="T44" y="T45"/>
                                          </a:cxn>
                                          <a:cxn ang="0">
                                            <a:pos x="T46" y="T47"/>
                                          </a:cxn>
                                          <a:cxn ang="0">
                                            <a:pos x="T48" y="T49"/>
                                          </a:cxn>
                                          <a:cxn ang="0">
                                            <a:pos x="T50" y="T51"/>
                                          </a:cxn>
                                          <a:cxn ang="0">
                                            <a:pos x="T52" y="T53"/>
                                          </a:cxn>
                                          <a:cxn ang="0">
                                            <a:pos x="T54" y="T55"/>
                                          </a:cxn>
                                          <a:cxn ang="0">
                                            <a:pos x="T56" y="T57"/>
                                          </a:cxn>
                                          <a:cxn ang="0">
                                            <a:pos x="T58" y="T59"/>
                                          </a:cxn>
                                          <a:cxn ang="0">
                                            <a:pos x="T60" y="T61"/>
                                          </a:cxn>
                                          <a:cxn ang="0">
                                            <a:pos x="T62" y="T63"/>
                                          </a:cxn>
                                          <a:cxn ang="0">
                                            <a:pos x="T64" y="T65"/>
                                          </a:cxn>
                                          <a:cxn ang="0">
                                            <a:pos x="T66" y="T67"/>
                                          </a:cxn>
                                          <a:cxn ang="0">
                                            <a:pos x="T68" y="T69"/>
                                          </a:cxn>
                                          <a:cxn ang="0">
                                            <a:pos x="T70" y="T71"/>
                                          </a:cxn>
                                          <a:cxn ang="0">
                                            <a:pos x="T72" y="T73"/>
                                          </a:cxn>
                                          <a:cxn ang="0">
                                            <a:pos x="T74" y="T75"/>
                                          </a:cxn>
                                          <a:cxn ang="0">
                                            <a:pos x="T76" y="T77"/>
                                          </a:cxn>
                                          <a:cxn ang="0">
                                            <a:pos x="T78" y="T79"/>
                                          </a:cxn>
                                          <a:cxn ang="0">
                                            <a:pos x="T80" y="T81"/>
                                          </a:cxn>
                                          <a:cxn ang="0">
                                            <a:pos x="T82" y="T83"/>
                                          </a:cxn>
                                          <a:cxn ang="0">
                                            <a:pos x="T84" y="T85"/>
                                          </a:cxn>
                                          <a:cxn ang="0">
                                            <a:pos x="T86" y="T87"/>
                                          </a:cxn>
                                          <a:cxn ang="0">
                                            <a:pos x="T88" y="T89"/>
                                          </a:cxn>
                                          <a:cxn ang="0">
                                            <a:pos x="T90" y="T91"/>
                                          </a:cxn>
                                          <a:cxn ang="0">
                                            <a:pos x="T92" y="T93"/>
                                          </a:cxn>
                                          <a:cxn ang="0">
                                            <a:pos x="T94" y="T95"/>
                                          </a:cxn>
                                          <a:cxn ang="0">
                                            <a:pos x="T96" y="T97"/>
                                          </a:cxn>
                                          <a:cxn ang="0">
                                            <a:pos x="T98" y="T99"/>
                                          </a:cxn>
                                        </a:cxnLst>
                                        <a:rect l="0" t="0" r="r" b="b"/>
                                        <a:pathLst>
                                          <a:path w="2328" h="2251">
                                            <a:moveTo>
                                              <a:pt x="48" y="396"/>
                                            </a:moveTo>
                                            <a:cubicBezTo>
                                              <a:pt x="76" y="392"/>
                                              <a:pt x="81" y="392"/>
                                              <a:pt x="108" y="384"/>
                                            </a:cubicBezTo>
                                            <a:cubicBezTo>
                                              <a:pt x="160" y="368"/>
                                              <a:pt x="132" y="356"/>
                                              <a:pt x="168" y="324"/>
                                            </a:cubicBezTo>
                                            <a:cubicBezTo>
                                              <a:pt x="190" y="305"/>
                                              <a:pt x="220" y="296"/>
                                              <a:pt x="240" y="276"/>
                                            </a:cubicBezTo>
                                            <a:cubicBezTo>
                                              <a:pt x="252" y="264"/>
                                              <a:pt x="261" y="248"/>
                                              <a:pt x="276" y="240"/>
                                            </a:cubicBezTo>
                                            <a:cubicBezTo>
                                              <a:pt x="328" y="210"/>
                                              <a:pt x="450" y="208"/>
                                              <a:pt x="492" y="204"/>
                                            </a:cubicBezTo>
                                            <a:cubicBezTo>
                                              <a:pt x="530" y="195"/>
                                              <a:pt x="556" y="197"/>
                                              <a:pt x="576" y="156"/>
                                            </a:cubicBezTo>
                                            <a:cubicBezTo>
                                              <a:pt x="591" y="126"/>
                                              <a:pt x="577" y="83"/>
                                              <a:pt x="600" y="60"/>
                                            </a:cubicBezTo>
                                            <a:cubicBezTo>
                                              <a:pt x="641" y="19"/>
                                              <a:pt x="663" y="15"/>
                                              <a:pt x="708" y="0"/>
                                            </a:cubicBezTo>
                                            <a:cubicBezTo>
                                              <a:pt x="719" y="2"/>
                                              <a:pt x="798" y="16"/>
                                              <a:pt x="804" y="24"/>
                                            </a:cubicBezTo>
                                            <a:cubicBezTo>
                                              <a:pt x="819" y="45"/>
                                              <a:pt x="814" y="75"/>
                                              <a:pt x="828" y="96"/>
                                            </a:cubicBezTo>
                                            <a:cubicBezTo>
                                              <a:pt x="872" y="161"/>
                                              <a:pt x="893" y="213"/>
                                              <a:pt x="912" y="288"/>
                                            </a:cubicBezTo>
                                            <a:cubicBezTo>
                                              <a:pt x="917" y="369"/>
                                              <a:pt x="884" y="487"/>
                                              <a:pt x="972" y="516"/>
                                            </a:cubicBezTo>
                                            <a:cubicBezTo>
                                              <a:pt x="1036" y="495"/>
                                              <a:pt x="1099" y="472"/>
                                              <a:pt x="1164" y="456"/>
                                            </a:cubicBezTo>
                                            <a:cubicBezTo>
                                              <a:pt x="1196" y="460"/>
                                              <a:pt x="1234" y="449"/>
                                              <a:pt x="1260" y="468"/>
                                            </a:cubicBezTo>
                                            <a:cubicBezTo>
                                              <a:pt x="1273" y="478"/>
                                              <a:pt x="1253" y="500"/>
                                              <a:pt x="1248" y="516"/>
                                            </a:cubicBezTo>
                                            <a:cubicBezTo>
                                              <a:pt x="1232" y="571"/>
                                              <a:pt x="1231" y="560"/>
                                              <a:pt x="1188" y="624"/>
                                            </a:cubicBezTo>
                                            <a:cubicBezTo>
                                              <a:pt x="1180" y="636"/>
                                              <a:pt x="1164" y="660"/>
                                              <a:pt x="1164" y="660"/>
                                            </a:cubicBezTo>
                                            <a:cubicBezTo>
                                              <a:pt x="1176" y="664"/>
                                              <a:pt x="1189" y="666"/>
                                              <a:pt x="1200" y="672"/>
                                            </a:cubicBezTo>
                                            <a:cubicBezTo>
                                              <a:pt x="1225" y="686"/>
                                              <a:pt x="1272" y="720"/>
                                              <a:pt x="1272" y="720"/>
                                            </a:cubicBezTo>
                                            <a:cubicBezTo>
                                              <a:pt x="1309" y="775"/>
                                              <a:pt x="1358" y="818"/>
                                              <a:pt x="1404" y="864"/>
                                            </a:cubicBezTo>
                                            <a:cubicBezTo>
                                              <a:pt x="1426" y="886"/>
                                              <a:pt x="1512" y="888"/>
                                              <a:pt x="1548" y="900"/>
                                            </a:cubicBezTo>
                                            <a:cubicBezTo>
                                              <a:pt x="1556" y="888"/>
                                              <a:pt x="1572" y="878"/>
                                              <a:pt x="1572" y="864"/>
                                            </a:cubicBezTo>
                                            <a:cubicBezTo>
                                              <a:pt x="1572" y="839"/>
                                              <a:pt x="1548" y="792"/>
                                              <a:pt x="1548" y="792"/>
                                            </a:cubicBezTo>
                                            <a:cubicBezTo>
                                              <a:pt x="1605" y="754"/>
                                              <a:pt x="1570" y="763"/>
                                              <a:pt x="1656" y="792"/>
                                            </a:cubicBezTo>
                                            <a:cubicBezTo>
                                              <a:pt x="1668" y="796"/>
                                              <a:pt x="1692" y="804"/>
                                              <a:pt x="1692" y="804"/>
                                            </a:cubicBezTo>
                                            <a:cubicBezTo>
                                              <a:pt x="1728" y="792"/>
                                              <a:pt x="1764" y="780"/>
                                              <a:pt x="1800" y="768"/>
                                            </a:cubicBezTo>
                                            <a:cubicBezTo>
                                              <a:pt x="1812" y="764"/>
                                              <a:pt x="1836" y="756"/>
                                              <a:pt x="1836" y="756"/>
                                            </a:cubicBezTo>
                                            <a:cubicBezTo>
                                              <a:pt x="1848" y="760"/>
                                              <a:pt x="1863" y="759"/>
                                              <a:pt x="1872" y="768"/>
                                            </a:cubicBezTo>
                                            <a:cubicBezTo>
                                              <a:pt x="1901" y="797"/>
                                              <a:pt x="1883" y="884"/>
                                              <a:pt x="1860" y="912"/>
                                            </a:cubicBezTo>
                                            <a:cubicBezTo>
                                              <a:pt x="1851" y="923"/>
                                              <a:pt x="1836" y="928"/>
                                              <a:pt x="1824" y="936"/>
                                            </a:cubicBezTo>
                                            <a:cubicBezTo>
                                              <a:pt x="1816" y="960"/>
                                              <a:pt x="1808" y="984"/>
                                              <a:pt x="1800" y="1008"/>
                                            </a:cubicBezTo>
                                            <a:cubicBezTo>
                                              <a:pt x="1796" y="1020"/>
                                              <a:pt x="1788" y="1044"/>
                                              <a:pt x="1788" y="1044"/>
                                            </a:cubicBezTo>
                                            <a:cubicBezTo>
                                              <a:pt x="1809" y="1107"/>
                                              <a:pt x="1793" y="1069"/>
                                              <a:pt x="1848" y="1152"/>
                                            </a:cubicBezTo>
                                            <a:cubicBezTo>
                                              <a:pt x="1866" y="1179"/>
                                              <a:pt x="1852" y="1204"/>
                                              <a:pt x="1884" y="1224"/>
                                            </a:cubicBezTo>
                                            <a:cubicBezTo>
                                              <a:pt x="1884" y="1224"/>
                                              <a:pt x="1974" y="1254"/>
                                              <a:pt x="1992" y="1260"/>
                                            </a:cubicBezTo>
                                            <a:cubicBezTo>
                                              <a:pt x="2019" y="1269"/>
                                              <a:pt x="2064" y="1308"/>
                                              <a:pt x="2064" y="1308"/>
                                            </a:cubicBezTo>
                                            <a:cubicBezTo>
                                              <a:pt x="2072" y="1332"/>
                                              <a:pt x="2080" y="1356"/>
                                              <a:pt x="2088" y="1380"/>
                                            </a:cubicBezTo>
                                            <a:cubicBezTo>
                                              <a:pt x="2121" y="1479"/>
                                              <a:pt x="2068" y="1535"/>
                                              <a:pt x="2160" y="1596"/>
                                            </a:cubicBezTo>
                                            <a:cubicBezTo>
                                              <a:pt x="2168" y="1608"/>
                                              <a:pt x="2178" y="1619"/>
                                              <a:pt x="2184" y="1632"/>
                                            </a:cubicBezTo>
                                            <a:cubicBezTo>
                                              <a:pt x="2190" y="1643"/>
                                              <a:pt x="2187" y="1659"/>
                                              <a:pt x="2196" y="1668"/>
                                            </a:cubicBezTo>
                                            <a:cubicBezTo>
                                              <a:pt x="2205" y="1677"/>
                                              <a:pt x="2221" y="1674"/>
                                              <a:pt x="2232" y="1680"/>
                                            </a:cubicBezTo>
                                            <a:cubicBezTo>
                                              <a:pt x="2325" y="1727"/>
                                              <a:pt x="2214" y="1686"/>
                                              <a:pt x="2304" y="1716"/>
                                            </a:cubicBezTo>
                                            <a:cubicBezTo>
                                              <a:pt x="2328" y="1788"/>
                                              <a:pt x="2320" y="1724"/>
                                              <a:pt x="2280" y="1764"/>
                                            </a:cubicBezTo>
                                            <a:cubicBezTo>
                                              <a:pt x="2271" y="1773"/>
                                              <a:pt x="2272" y="1788"/>
                                              <a:pt x="2268" y="1800"/>
                                            </a:cubicBezTo>
                                            <a:cubicBezTo>
                                              <a:pt x="2272" y="1812"/>
                                              <a:pt x="2274" y="1825"/>
                                              <a:pt x="2280" y="1836"/>
                                            </a:cubicBezTo>
                                            <a:cubicBezTo>
                                              <a:pt x="2294" y="1861"/>
                                              <a:pt x="2328" y="1908"/>
                                              <a:pt x="2328" y="1908"/>
                                            </a:cubicBezTo>
                                            <a:cubicBezTo>
                                              <a:pt x="2296" y="2003"/>
                                              <a:pt x="2308" y="1955"/>
                                              <a:pt x="2292" y="2052"/>
                                            </a:cubicBezTo>
                                            <a:cubicBezTo>
                                              <a:pt x="2237" y="2015"/>
                                              <a:pt x="2186" y="1999"/>
                                              <a:pt x="2160" y="2076"/>
                                            </a:cubicBezTo>
                                            <a:cubicBezTo>
                                              <a:pt x="2185" y="2176"/>
                                              <a:pt x="2155" y="2077"/>
                                              <a:pt x="2196" y="2160"/>
                                            </a:cubicBezTo>
                                            <a:cubicBezTo>
                                              <a:pt x="2202" y="2171"/>
                                              <a:pt x="2219" y="2189"/>
                                              <a:pt x="2208" y="2196"/>
                                            </a:cubicBezTo>
                                            <a:cubicBezTo>
                                              <a:pt x="2194" y="2205"/>
                                              <a:pt x="2176" y="2188"/>
                                              <a:pt x="2160" y="2184"/>
                                            </a:cubicBezTo>
                                            <a:cubicBezTo>
                                              <a:pt x="2128" y="2188"/>
                                              <a:pt x="2172" y="2208"/>
                                              <a:pt x="2076" y="2220"/>
                                            </a:cubicBezTo>
                                            <a:cubicBezTo>
                                              <a:pt x="1990" y="2251"/>
                                              <a:pt x="2075" y="2248"/>
                                              <a:pt x="1992" y="2220"/>
                                            </a:cubicBezTo>
                                            <a:cubicBezTo>
                                              <a:pt x="1984" y="2208"/>
                                              <a:pt x="1978" y="2194"/>
                                              <a:pt x="1968" y="2184"/>
                                            </a:cubicBezTo>
                                            <a:cubicBezTo>
                                              <a:pt x="1958" y="2174"/>
                                              <a:pt x="1941" y="2171"/>
                                              <a:pt x="1932" y="2160"/>
                                            </a:cubicBezTo>
                                            <a:cubicBezTo>
                                              <a:pt x="1866" y="2078"/>
                                              <a:pt x="1994" y="2174"/>
                                              <a:pt x="1884" y="2088"/>
                                            </a:cubicBezTo>
                                            <a:cubicBezTo>
                                              <a:pt x="1861" y="2070"/>
                                              <a:pt x="1836" y="2056"/>
                                              <a:pt x="1812" y="2040"/>
                                            </a:cubicBezTo>
                                            <a:cubicBezTo>
                                              <a:pt x="1791" y="2026"/>
                                              <a:pt x="1740" y="2016"/>
                                              <a:pt x="1740" y="2016"/>
                                            </a:cubicBezTo>
                                            <a:cubicBezTo>
                                              <a:pt x="1716" y="1980"/>
                                              <a:pt x="1704" y="1944"/>
                                              <a:pt x="1680" y="1908"/>
                                            </a:cubicBezTo>
                                            <a:cubicBezTo>
                                              <a:pt x="1549" y="1923"/>
                                              <a:pt x="1539" y="1901"/>
                                              <a:pt x="1560" y="2028"/>
                                            </a:cubicBezTo>
                                            <a:cubicBezTo>
                                              <a:pt x="1556" y="2056"/>
                                              <a:pt x="1567" y="2091"/>
                                              <a:pt x="1548" y="2112"/>
                                            </a:cubicBezTo>
                                            <a:cubicBezTo>
                                              <a:pt x="1519" y="2145"/>
                                              <a:pt x="1470" y="2122"/>
                                              <a:pt x="1440" y="2112"/>
                                            </a:cubicBezTo>
                                            <a:cubicBezTo>
                                              <a:pt x="1396" y="2045"/>
                                              <a:pt x="1441" y="2098"/>
                                              <a:pt x="1380" y="2064"/>
                                            </a:cubicBezTo>
                                            <a:cubicBezTo>
                                              <a:pt x="1355" y="2050"/>
                                              <a:pt x="1308" y="2016"/>
                                              <a:pt x="1308" y="2016"/>
                                            </a:cubicBezTo>
                                            <a:cubicBezTo>
                                              <a:pt x="1300" y="2004"/>
                                              <a:pt x="1295" y="1989"/>
                                              <a:pt x="1284" y="1980"/>
                                            </a:cubicBezTo>
                                            <a:cubicBezTo>
                                              <a:pt x="1274" y="1972"/>
                                              <a:pt x="1255" y="1978"/>
                                              <a:pt x="1248" y="1968"/>
                                            </a:cubicBezTo>
                                            <a:cubicBezTo>
                                              <a:pt x="1233" y="1947"/>
                                              <a:pt x="1224" y="1896"/>
                                              <a:pt x="1224" y="1896"/>
                                            </a:cubicBezTo>
                                            <a:cubicBezTo>
                                              <a:pt x="1256" y="1849"/>
                                              <a:pt x="1236" y="1854"/>
                                              <a:pt x="1296" y="1872"/>
                                            </a:cubicBezTo>
                                            <a:cubicBezTo>
                                              <a:pt x="1320" y="1879"/>
                                              <a:pt x="1368" y="1896"/>
                                              <a:pt x="1368" y="1896"/>
                                            </a:cubicBezTo>
                                            <a:cubicBezTo>
                                              <a:pt x="1384" y="1892"/>
                                              <a:pt x="1402" y="1893"/>
                                              <a:pt x="1416" y="1884"/>
                                            </a:cubicBezTo>
                                            <a:cubicBezTo>
                                              <a:pt x="1469" y="1849"/>
                                              <a:pt x="1425" y="1767"/>
                                              <a:pt x="1464" y="1728"/>
                                            </a:cubicBezTo>
                                            <a:cubicBezTo>
                                              <a:pt x="1473" y="1719"/>
                                              <a:pt x="1489" y="1722"/>
                                              <a:pt x="1500" y="1716"/>
                                            </a:cubicBezTo>
                                            <a:cubicBezTo>
                                              <a:pt x="1513" y="1710"/>
                                              <a:pt x="1524" y="1700"/>
                                              <a:pt x="1536" y="1692"/>
                                            </a:cubicBezTo>
                                            <a:cubicBezTo>
                                              <a:pt x="1544" y="1680"/>
                                              <a:pt x="1554" y="1669"/>
                                              <a:pt x="1560" y="1656"/>
                                            </a:cubicBezTo>
                                            <a:cubicBezTo>
                                              <a:pt x="1566" y="1645"/>
                                              <a:pt x="1562" y="1628"/>
                                              <a:pt x="1572" y="1620"/>
                                            </a:cubicBezTo>
                                            <a:cubicBezTo>
                                              <a:pt x="1585" y="1610"/>
                                              <a:pt x="1604" y="1612"/>
                                              <a:pt x="1620" y="1608"/>
                                            </a:cubicBezTo>
                                            <a:cubicBezTo>
                                              <a:pt x="1632" y="1596"/>
                                              <a:pt x="1648" y="1587"/>
                                              <a:pt x="1656" y="1572"/>
                                            </a:cubicBezTo>
                                            <a:cubicBezTo>
                                              <a:pt x="1668" y="1550"/>
                                              <a:pt x="1680" y="1500"/>
                                              <a:pt x="1680" y="1500"/>
                                            </a:cubicBezTo>
                                            <a:cubicBezTo>
                                              <a:pt x="1671" y="1381"/>
                                              <a:pt x="1630" y="1257"/>
                                              <a:pt x="1560" y="1152"/>
                                            </a:cubicBezTo>
                                            <a:cubicBezTo>
                                              <a:pt x="1516" y="1156"/>
                                              <a:pt x="1496" y="1128"/>
                                              <a:pt x="1452" y="1128"/>
                                            </a:cubicBezTo>
                                            <a:cubicBezTo>
                                              <a:pt x="1379" y="1128"/>
                                              <a:pt x="1400" y="1084"/>
                                              <a:pt x="1368" y="1044"/>
                                            </a:cubicBezTo>
                                            <a:cubicBezTo>
                                              <a:pt x="1359" y="1033"/>
                                              <a:pt x="1344" y="1028"/>
                                              <a:pt x="1332" y="1020"/>
                                            </a:cubicBezTo>
                                            <a:cubicBezTo>
                                              <a:pt x="1324" y="1008"/>
                                              <a:pt x="1321" y="990"/>
                                              <a:pt x="1308" y="984"/>
                                            </a:cubicBezTo>
                                            <a:cubicBezTo>
                                              <a:pt x="1286" y="973"/>
                                              <a:pt x="1260" y="978"/>
                                              <a:pt x="1236" y="972"/>
                                            </a:cubicBezTo>
                                            <a:cubicBezTo>
                                              <a:pt x="1167" y="955"/>
                                              <a:pt x="1175" y="956"/>
                                              <a:pt x="1128" y="924"/>
                                            </a:cubicBezTo>
                                            <a:cubicBezTo>
                                              <a:pt x="1112" y="900"/>
                                              <a:pt x="1104" y="868"/>
                                              <a:pt x="1080" y="852"/>
                                            </a:cubicBezTo>
                                            <a:cubicBezTo>
                                              <a:pt x="958" y="771"/>
                                              <a:pt x="1037" y="806"/>
                                              <a:pt x="828" y="792"/>
                                            </a:cubicBezTo>
                                            <a:cubicBezTo>
                                              <a:pt x="777" y="775"/>
                                              <a:pt x="752" y="787"/>
                                              <a:pt x="708" y="816"/>
                                            </a:cubicBezTo>
                                            <a:cubicBezTo>
                                              <a:pt x="652" y="900"/>
                                              <a:pt x="684" y="872"/>
                                              <a:pt x="624" y="912"/>
                                            </a:cubicBezTo>
                                            <a:cubicBezTo>
                                              <a:pt x="583" y="902"/>
                                              <a:pt x="563" y="906"/>
                                              <a:pt x="540" y="864"/>
                                            </a:cubicBezTo>
                                            <a:cubicBezTo>
                                              <a:pt x="522" y="831"/>
                                              <a:pt x="531" y="783"/>
                                              <a:pt x="504" y="756"/>
                                            </a:cubicBezTo>
                                            <a:cubicBezTo>
                                              <a:pt x="450" y="702"/>
                                              <a:pt x="484" y="725"/>
                                              <a:pt x="396" y="696"/>
                                            </a:cubicBezTo>
                                            <a:cubicBezTo>
                                              <a:pt x="384" y="692"/>
                                              <a:pt x="360" y="684"/>
                                              <a:pt x="360" y="684"/>
                                            </a:cubicBezTo>
                                            <a:cubicBezTo>
                                              <a:pt x="280" y="688"/>
                                              <a:pt x="200" y="689"/>
                                              <a:pt x="120" y="696"/>
                                            </a:cubicBezTo>
                                            <a:cubicBezTo>
                                              <a:pt x="107" y="697"/>
                                              <a:pt x="95" y="714"/>
                                              <a:pt x="84" y="708"/>
                                            </a:cubicBezTo>
                                            <a:cubicBezTo>
                                              <a:pt x="73" y="702"/>
                                              <a:pt x="81" y="681"/>
                                              <a:pt x="72" y="672"/>
                                            </a:cubicBezTo>
                                            <a:cubicBezTo>
                                              <a:pt x="63" y="663"/>
                                              <a:pt x="48" y="664"/>
                                              <a:pt x="36" y="660"/>
                                            </a:cubicBezTo>
                                            <a:cubicBezTo>
                                              <a:pt x="3" y="561"/>
                                              <a:pt x="52" y="577"/>
                                              <a:pt x="36" y="468"/>
                                            </a:cubicBezTo>
                                            <a:cubicBezTo>
                                              <a:pt x="48" y="356"/>
                                              <a:pt x="0" y="396"/>
                                              <a:pt x="48" y="396"/>
                                            </a:cubicBezTo>
                                            <a:close/>
                                          </a:path>
                                        </a:pathLst>
                                      </a:custGeom>
                                      <a:solidFill>
                                        <a:schemeClr val="tx2"/>
                                      </a:solidFill>
                                      <a:ln w="12700" cap="flat" cmpd="sng">
                                        <a:solidFill>
                                          <a:schemeClr val="tx2"/>
                                        </a:solidFill>
                                        <a:prstDash val="solid"/>
                                        <a:miter lim="800000"/>
                                        <a:headEnd type="none" w="sm" len="sm"/>
                                        <a:tailEnd type="none" w="sm" len="sm"/>
                                      </a:ln>
                                      <a:effectLst/>
                                      <a:extLst>
                                        <a:ext uri="{AF507438-7753-43E0-B8FC-AC1667EBCBE1}">
                                          <a14:hiddenEffects xmlns:a14="http://schemas.microsoft.com/office/drawing/2010/main">
                                            <a:effectLst>
                                              <a:outerShdw dist="35921" dir="2700000" algn="ctr" rotWithShape="0">
                                                <a:schemeClr val="bg2"/>
                                              </a:outerShdw>
                                            </a:effectLst>
                                          </a14:hiddenEffects>
                                        </a:ext>
                                      </a:extLst>
                                    </p:spPr>
                                    <p:txBody>
                                      <a:bodyPr wrap="none"/>
                                      <a:lstStyle/>
                                      <a:p>
                                        <a:endParaRPr lang="zh-CN" altLang="en-US"/>
                                      </a:p>
                                    </p:txBody>
                                  </p:sp>
                                  <p:sp>
                                    <p:nvSpPr>
                                      <p:cNvPr id="17451" name="Freeform 43">
                                        <a:extLst>
                                          <a:ext uri="{FF2B5EF4-FFF2-40B4-BE49-F238E27FC236}">
                                            <a16:creationId xmlns:a16="http://schemas.microsoft.com/office/drawing/2014/main" id="{F97B684B-CAAB-4CDC-A1C3-DBA5057E91D1}"/>
                                          </a:ext>
                                        </a:extLst>
                                      </p:cNvPr>
                                      <p:cNvSpPr>
                                        <a:spLocks/>
                                      </p:cNvSpPr>
                                      <p:nvPr/>
                                    </p:nvSpPr>
                                    <p:spPr bwMode="auto">
                                      <a:xfrm>
                                        <a:off x="2479" y="2506"/>
                                        <a:ext cx="497" cy="564"/>
                                      </a:xfrm>
                                      <a:custGeom>
                                        <a:avLst/>
                                        <a:gdLst>
                                          <a:gd name="T0" fmla="*/ 0 w 497"/>
                                          <a:gd name="T1" fmla="*/ 446 h 564"/>
                                          <a:gd name="T2" fmla="*/ 60 w 497"/>
                                          <a:gd name="T3" fmla="*/ 398 h 564"/>
                                          <a:gd name="T4" fmla="*/ 72 w 497"/>
                                          <a:gd name="T5" fmla="*/ 362 h 564"/>
                                          <a:gd name="T6" fmla="*/ 108 w 497"/>
                                          <a:gd name="T7" fmla="*/ 350 h 564"/>
                                          <a:gd name="T8" fmla="*/ 144 w 497"/>
                                          <a:gd name="T9" fmla="*/ 326 h 564"/>
                                          <a:gd name="T10" fmla="*/ 132 w 497"/>
                                          <a:gd name="T11" fmla="*/ 266 h 564"/>
                                          <a:gd name="T12" fmla="*/ 96 w 497"/>
                                          <a:gd name="T13" fmla="*/ 242 h 564"/>
                                          <a:gd name="T14" fmla="*/ 72 w 497"/>
                                          <a:gd name="T15" fmla="*/ 170 h 564"/>
                                          <a:gd name="T16" fmla="*/ 60 w 497"/>
                                          <a:gd name="T17" fmla="*/ 134 h 564"/>
                                          <a:gd name="T18" fmla="*/ 168 w 497"/>
                                          <a:gd name="T19" fmla="*/ 2 h 564"/>
                                          <a:gd name="T20" fmla="*/ 216 w 497"/>
                                          <a:gd name="T21" fmla="*/ 14 h 564"/>
                                          <a:gd name="T22" fmla="*/ 264 w 497"/>
                                          <a:gd name="T23" fmla="*/ 134 h 564"/>
                                          <a:gd name="T24" fmla="*/ 372 w 497"/>
                                          <a:gd name="T25" fmla="*/ 170 h 564"/>
                                          <a:gd name="T26" fmla="*/ 408 w 497"/>
                                          <a:gd name="T27" fmla="*/ 182 h 564"/>
                                          <a:gd name="T28" fmla="*/ 444 w 497"/>
                                          <a:gd name="T29" fmla="*/ 194 h 564"/>
                                          <a:gd name="T30" fmla="*/ 456 w 497"/>
                                          <a:gd name="T31" fmla="*/ 398 h 564"/>
                                          <a:gd name="T32" fmla="*/ 444 w 497"/>
                                          <a:gd name="T33" fmla="*/ 434 h 564"/>
                                          <a:gd name="T34" fmla="*/ 360 w 497"/>
                                          <a:gd name="T35" fmla="*/ 458 h 564"/>
                                          <a:gd name="T36" fmla="*/ 324 w 497"/>
                                          <a:gd name="T37" fmla="*/ 482 h 564"/>
                                          <a:gd name="T38" fmla="*/ 312 w 497"/>
                                          <a:gd name="T39" fmla="*/ 518 h 564"/>
                                          <a:gd name="T40" fmla="*/ 336 w 497"/>
                                          <a:gd name="T41" fmla="*/ 554 h 564"/>
                                          <a:gd name="T42" fmla="*/ 228 w 497"/>
                                          <a:gd name="T43" fmla="*/ 542 h 564"/>
                                          <a:gd name="T44" fmla="*/ 72 w 497"/>
                                          <a:gd name="T45" fmla="*/ 530 h 564"/>
                                          <a:gd name="T46" fmla="*/ 0 w 497"/>
                                          <a:gd name="T47" fmla="*/ 446 h 564"/>
                                        </a:gdLst>
                                        <a:ahLst/>
                                        <a:cxnLst>
                                          <a:cxn ang="0">
                                            <a:pos x="T0" y="T1"/>
                                          </a:cxn>
                                          <a:cxn ang="0">
                                            <a:pos x="T2" y="T3"/>
                                          </a:cxn>
                                          <a:cxn ang="0">
                                            <a:pos x="T4" y="T5"/>
                                          </a:cxn>
                                          <a:cxn ang="0">
                                            <a:pos x="T6" y="T7"/>
                                          </a:cxn>
                                          <a:cxn ang="0">
                                            <a:pos x="T8" y="T9"/>
                                          </a:cxn>
                                          <a:cxn ang="0">
                                            <a:pos x="T10" y="T11"/>
                                          </a:cxn>
                                          <a:cxn ang="0">
                                            <a:pos x="T12" y="T13"/>
                                          </a:cxn>
                                          <a:cxn ang="0">
                                            <a:pos x="T14" y="T15"/>
                                          </a:cxn>
                                          <a:cxn ang="0">
                                            <a:pos x="T16" y="T17"/>
                                          </a:cxn>
                                          <a:cxn ang="0">
                                            <a:pos x="T18" y="T19"/>
                                          </a:cxn>
                                          <a:cxn ang="0">
                                            <a:pos x="T20" y="T21"/>
                                          </a:cxn>
                                          <a:cxn ang="0">
                                            <a:pos x="T22" y="T23"/>
                                          </a:cxn>
                                          <a:cxn ang="0">
                                            <a:pos x="T24" y="T25"/>
                                          </a:cxn>
                                          <a:cxn ang="0">
                                            <a:pos x="T26" y="T27"/>
                                          </a:cxn>
                                          <a:cxn ang="0">
                                            <a:pos x="T28" y="T29"/>
                                          </a:cxn>
                                          <a:cxn ang="0">
                                            <a:pos x="T30" y="T31"/>
                                          </a:cxn>
                                          <a:cxn ang="0">
                                            <a:pos x="T32" y="T33"/>
                                          </a:cxn>
                                          <a:cxn ang="0">
                                            <a:pos x="T34" y="T35"/>
                                          </a:cxn>
                                          <a:cxn ang="0">
                                            <a:pos x="T36" y="T37"/>
                                          </a:cxn>
                                          <a:cxn ang="0">
                                            <a:pos x="T38" y="T39"/>
                                          </a:cxn>
                                          <a:cxn ang="0">
                                            <a:pos x="T40" y="T41"/>
                                          </a:cxn>
                                          <a:cxn ang="0">
                                            <a:pos x="T42" y="T43"/>
                                          </a:cxn>
                                          <a:cxn ang="0">
                                            <a:pos x="T44" y="T45"/>
                                          </a:cxn>
                                          <a:cxn ang="0">
                                            <a:pos x="T46" y="T47"/>
                                          </a:cxn>
                                        </a:cxnLst>
                                        <a:rect l="0" t="0" r="r" b="b"/>
                                        <a:pathLst>
                                          <a:path w="497" h="564">
                                            <a:moveTo>
                                              <a:pt x="0" y="446"/>
                                            </a:moveTo>
                                            <a:cubicBezTo>
                                              <a:pt x="42" y="432"/>
                                              <a:pt x="38" y="441"/>
                                              <a:pt x="60" y="398"/>
                                            </a:cubicBezTo>
                                            <a:cubicBezTo>
                                              <a:pt x="66" y="387"/>
                                              <a:pt x="63" y="371"/>
                                              <a:pt x="72" y="362"/>
                                            </a:cubicBezTo>
                                            <a:cubicBezTo>
                                              <a:pt x="81" y="353"/>
                                              <a:pt x="97" y="356"/>
                                              <a:pt x="108" y="350"/>
                                            </a:cubicBezTo>
                                            <a:cubicBezTo>
                                              <a:pt x="121" y="344"/>
                                              <a:pt x="132" y="334"/>
                                              <a:pt x="144" y="326"/>
                                            </a:cubicBezTo>
                                            <a:cubicBezTo>
                                              <a:pt x="140" y="306"/>
                                              <a:pt x="142" y="284"/>
                                              <a:pt x="132" y="266"/>
                                            </a:cubicBezTo>
                                            <a:cubicBezTo>
                                              <a:pt x="125" y="253"/>
                                              <a:pt x="104" y="254"/>
                                              <a:pt x="96" y="242"/>
                                            </a:cubicBezTo>
                                            <a:cubicBezTo>
                                              <a:pt x="83" y="221"/>
                                              <a:pt x="80" y="194"/>
                                              <a:pt x="72" y="170"/>
                                            </a:cubicBezTo>
                                            <a:cubicBezTo>
                                              <a:pt x="68" y="158"/>
                                              <a:pt x="60" y="134"/>
                                              <a:pt x="60" y="134"/>
                                            </a:cubicBezTo>
                                            <a:cubicBezTo>
                                              <a:pt x="77" y="51"/>
                                              <a:pt x="87" y="29"/>
                                              <a:pt x="168" y="2"/>
                                            </a:cubicBezTo>
                                            <a:cubicBezTo>
                                              <a:pt x="184" y="6"/>
                                              <a:pt x="208" y="0"/>
                                              <a:pt x="216" y="14"/>
                                            </a:cubicBezTo>
                                            <a:cubicBezTo>
                                              <a:pt x="270" y="111"/>
                                              <a:pt x="183" y="98"/>
                                              <a:pt x="264" y="134"/>
                                            </a:cubicBezTo>
                                            <a:cubicBezTo>
                                              <a:pt x="264" y="134"/>
                                              <a:pt x="354" y="164"/>
                                              <a:pt x="372" y="170"/>
                                            </a:cubicBezTo>
                                            <a:cubicBezTo>
                                              <a:pt x="384" y="174"/>
                                              <a:pt x="396" y="178"/>
                                              <a:pt x="408" y="182"/>
                                            </a:cubicBezTo>
                                            <a:cubicBezTo>
                                              <a:pt x="420" y="186"/>
                                              <a:pt x="444" y="194"/>
                                              <a:pt x="444" y="194"/>
                                            </a:cubicBezTo>
                                            <a:cubicBezTo>
                                              <a:pt x="497" y="274"/>
                                              <a:pt x="476" y="226"/>
                                              <a:pt x="456" y="398"/>
                                            </a:cubicBezTo>
                                            <a:cubicBezTo>
                                              <a:pt x="455" y="411"/>
                                              <a:pt x="453" y="425"/>
                                              <a:pt x="444" y="434"/>
                                            </a:cubicBezTo>
                                            <a:cubicBezTo>
                                              <a:pt x="438" y="440"/>
                                              <a:pt x="360" y="458"/>
                                              <a:pt x="360" y="458"/>
                                            </a:cubicBezTo>
                                            <a:cubicBezTo>
                                              <a:pt x="348" y="466"/>
                                              <a:pt x="333" y="471"/>
                                              <a:pt x="324" y="482"/>
                                            </a:cubicBezTo>
                                            <a:cubicBezTo>
                                              <a:pt x="316" y="492"/>
                                              <a:pt x="310" y="506"/>
                                              <a:pt x="312" y="518"/>
                                            </a:cubicBezTo>
                                            <a:cubicBezTo>
                                              <a:pt x="314" y="532"/>
                                              <a:pt x="350" y="550"/>
                                              <a:pt x="336" y="554"/>
                                            </a:cubicBezTo>
                                            <a:cubicBezTo>
                                              <a:pt x="301" y="564"/>
                                              <a:pt x="264" y="546"/>
                                              <a:pt x="228" y="542"/>
                                            </a:cubicBezTo>
                                            <a:cubicBezTo>
                                              <a:pt x="129" y="509"/>
                                              <a:pt x="181" y="514"/>
                                              <a:pt x="72" y="530"/>
                                            </a:cubicBezTo>
                                            <a:cubicBezTo>
                                              <a:pt x="10" y="514"/>
                                              <a:pt x="0" y="512"/>
                                              <a:pt x="0" y="446"/>
                                            </a:cubicBezTo>
                                            <a:close/>
                                          </a:path>
                                        </a:pathLst>
                                      </a:custGeom>
                                      <a:solidFill>
                                        <a:schemeClr val="tx2"/>
                                      </a:solidFill>
                                      <a:ln w="12700" cap="flat" cmpd="sng">
                                        <a:solidFill>
                                          <a:schemeClr val="tx2"/>
                                        </a:solidFill>
                                        <a:prstDash val="solid"/>
                                        <a:miter lim="800000"/>
                                        <a:headEnd type="none" w="sm" len="sm"/>
                                        <a:tailEnd type="none" w="sm" len="sm"/>
                                      </a:ln>
                                      <a:effectLst/>
                                      <a:extLst>
                                        <a:ext uri="{AF507438-7753-43E0-B8FC-AC1667EBCBE1}">
                                          <a14:hiddenEffects xmlns:a14="http://schemas.microsoft.com/office/drawing/2010/main">
                                            <a:effectLst>
                                              <a:outerShdw dist="35921" dir="2700000" algn="ctr" rotWithShape="0">
                                                <a:schemeClr val="bg2"/>
                                              </a:outerShdw>
                                            </a:effectLst>
                                          </a14:hiddenEffects>
                                        </a:ext>
                                      </a:extLst>
                                    </p:spPr>
                                    <p:txBody>
                                      <a:bodyPr wrap="none"/>
                                      <a:lstStyle/>
                                      <a:p>
                                        <a:endParaRPr lang="zh-CN" altLang="en-US"/>
                                      </a:p>
                                    </p:txBody>
                                  </p:sp>
                                </p:grpSp>
                                <p:sp>
                                  <p:nvSpPr>
                                    <p:cNvPr id="17452" name="Freeform 44">
                                      <a:extLst>
                                        <a:ext uri="{FF2B5EF4-FFF2-40B4-BE49-F238E27FC236}">
                                          <a16:creationId xmlns:a16="http://schemas.microsoft.com/office/drawing/2014/main" id="{51A1E7A7-CB5A-43A5-891F-BC9164D12EAC}"/>
                                        </a:ext>
                                      </a:extLst>
                                    </p:cNvPr>
                                    <p:cNvSpPr>
                                      <a:spLocks/>
                                    </p:cNvSpPr>
                                    <p:nvPr/>
                                  </p:nvSpPr>
                                  <p:spPr bwMode="auto">
                                    <a:xfrm>
                                      <a:off x="1193" y="1758"/>
                                      <a:ext cx="1687" cy="1218"/>
                                    </a:xfrm>
                                    <a:custGeom>
                                      <a:avLst/>
                                      <a:gdLst>
                                        <a:gd name="T0" fmla="*/ 0 w 1687"/>
                                        <a:gd name="T1" fmla="*/ 54 h 1218"/>
                                        <a:gd name="T2" fmla="*/ 144 w 1687"/>
                                        <a:gd name="T3" fmla="*/ 18 h 1218"/>
                                        <a:gd name="T4" fmla="*/ 276 w 1687"/>
                                        <a:gd name="T5" fmla="*/ 30 h 1218"/>
                                        <a:gd name="T6" fmla="*/ 264 w 1687"/>
                                        <a:gd name="T7" fmla="*/ 126 h 1218"/>
                                        <a:gd name="T8" fmla="*/ 240 w 1687"/>
                                        <a:gd name="T9" fmla="*/ 198 h 1218"/>
                                        <a:gd name="T10" fmla="*/ 264 w 1687"/>
                                        <a:gd name="T11" fmla="*/ 234 h 1218"/>
                                        <a:gd name="T12" fmla="*/ 336 w 1687"/>
                                        <a:gd name="T13" fmla="*/ 258 h 1218"/>
                                        <a:gd name="T14" fmla="*/ 372 w 1687"/>
                                        <a:gd name="T15" fmla="*/ 282 h 1218"/>
                                        <a:gd name="T16" fmla="*/ 396 w 1687"/>
                                        <a:gd name="T17" fmla="*/ 318 h 1218"/>
                                        <a:gd name="T18" fmla="*/ 408 w 1687"/>
                                        <a:gd name="T19" fmla="*/ 354 h 1218"/>
                                        <a:gd name="T20" fmla="*/ 552 w 1687"/>
                                        <a:gd name="T21" fmla="*/ 438 h 1218"/>
                                        <a:gd name="T22" fmla="*/ 612 w 1687"/>
                                        <a:gd name="T23" fmla="*/ 354 h 1218"/>
                                        <a:gd name="T24" fmla="*/ 648 w 1687"/>
                                        <a:gd name="T25" fmla="*/ 330 h 1218"/>
                                        <a:gd name="T26" fmla="*/ 780 w 1687"/>
                                        <a:gd name="T27" fmla="*/ 330 h 1218"/>
                                        <a:gd name="T28" fmla="*/ 852 w 1687"/>
                                        <a:gd name="T29" fmla="*/ 306 h 1218"/>
                                        <a:gd name="T30" fmla="*/ 936 w 1687"/>
                                        <a:gd name="T31" fmla="*/ 378 h 1218"/>
                                        <a:gd name="T32" fmla="*/ 900 w 1687"/>
                                        <a:gd name="T33" fmla="*/ 402 h 1218"/>
                                        <a:gd name="T34" fmla="*/ 876 w 1687"/>
                                        <a:gd name="T35" fmla="*/ 474 h 1218"/>
                                        <a:gd name="T36" fmla="*/ 864 w 1687"/>
                                        <a:gd name="T37" fmla="*/ 510 h 1218"/>
                                        <a:gd name="T38" fmla="*/ 900 w 1687"/>
                                        <a:gd name="T39" fmla="*/ 702 h 1218"/>
                                        <a:gd name="T40" fmla="*/ 1008 w 1687"/>
                                        <a:gd name="T41" fmla="*/ 762 h 1218"/>
                                        <a:gd name="T42" fmla="*/ 1080 w 1687"/>
                                        <a:gd name="T43" fmla="*/ 810 h 1218"/>
                                        <a:gd name="T44" fmla="*/ 1128 w 1687"/>
                                        <a:gd name="T45" fmla="*/ 882 h 1218"/>
                                        <a:gd name="T46" fmla="*/ 1188 w 1687"/>
                                        <a:gd name="T47" fmla="*/ 1098 h 1218"/>
                                        <a:gd name="T48" fmla="*/ 1284 w 1687"/>
                                        <a:gd name="T49" fmla="*/ 1218 h 1218"/>
                                        <a:gd name="T50" fmla="*/ 1320 w 1687"/>
                                        <a:gd name="T51" fmla="*/ 1194 h 1218"/>
                                        <a:gd name="T52" fmla="*/ 1368 w 1687"/>
                                        <a:gd name="T53" fmla="*/ 1146 h 1218"/>
                                        <a:gd name="T54" fmla="*/ 1392 w 1687"/>
                                        <a:gd name="T55" fmla="*/ 978 h 1218"/>
                                        <a:gd name="T56" fmla="*/ 1344 w 1687"/>
                                        <a:gd name="T57" fmla="*/ 906 h 1218"/>
                                        <a:gd name="T58" fmla="*/ 1332 w 1687"/>
                                        <a:gd name="T59" fmla="*/ 870 h 1218"/>
                                        <a:gd name="T60" fmla="*/ 1356 w 1687"/>
                                        <a:gd name="T61" fmla="*/ 786 h 1218"/>
                                        <a:gd name="T62" fmla="*/ 1428 w 1687"/>
                                        <a:gd name="T63" fmla="*/ 750 h 1218"/>
                                        <a:gd name="T64" fmla="*/ 1488 w 1687"/>
                                        <a:gd name="T65" fmla="*/ 858 h 1218"/>
                                        <a:gd name="T66" fmla="*/ 1524 w 1687"/>
                                        <a:gd name="T67" fmla="*/ 870 h 1218"/>
                                        <a:gd name="T68" fmla="*/ 1632 w 1687"/>
                                        <a:gd name="T69" fmla="*/ 930 h 1218"/>
                                        <a:gd name="T70" fmla="*/ 1680 w 1687"/>
                                        <a:gd name="T71" fmla="*/ 954 h 1218"/>
                                      </a:gdLst>
                                      <a:ahLst/>
                                      <a:cxnLst>
                                        <a:cxn ang="0">
                                          <a:pos x="T0" y="T1"/>
                                        </a:cxn>
                                        <a:cxn ang="0">
                                          <a:pos x="T2" y="T3"/>
                                        </a:cxn>
                                        <a:cxn ang="0">
                                          <a:pos x="T4" y="T5"/>
                                        </a:cxn>
                                        <a:cxn ang="0">
                                          <a:pos x="T6" y="T7"/>
                                        </a:cxn>
                                        <a:cxn ang="0">
                                          <a:pos x="T8" y="T9"/>
                                        </a:cxn>
                                        <a:cxn ang="0">
                                          <a:pos x="T10" y="T11"/>
                                        </a:cxn>
                                        <a:cxn ang="0">
                                          <a:pos x="T12" y="T13"/>
                                        </a:cxn>
                                        <a:cxn ang="0">
                                          <a:pos x="T14" y="T15"/>
                                        </a:cxn>
                                        <a:cxn ang="0">
                                          <a:pos x="T16" y="T17"/>
                                        </a:cxn>
                                        <a:cxn ang="0">
                                          <a:pos x="T18" y="T19"/>
                                        </a:cxn>
                                        <a:cxn ang="0">
                                          <a:pos x="T20" y="T21"/>
                                        </a:cxn>
                                        <a:cxn ang="0">
                                          <a:pos x="T22" y="T23"/>
                                        </a:cxn>
                                        <a:cxn ang="0">
                                          <a:pos x="T24" y="T25"/>
                                        </a:cxn>
                                        <a:cxn ang="0">
                                          <a:pos x="T26" y="T27"/>
                                        </a:cxn>
                                        <a:cxn ang="0">
                                          <a:pos x="T28" y="T29"/>
                                        </a:cxn>
                                        <a:cxn ang="0">
                                          <a:pos x="T30" y="T31"/>
                                        </a:cxn>
                                        <a:cxn ang="0">
                                          <a:pos x="T32" y="T33"/>
                                        </a:cxn>
                                        <a:cxn ang="0">
                                          <a:pos x="T34" y="T35"/>
                                        </a:cxn>
                                        <a:cxn ang="0">
                                          <a:pos x="T36" y="T37"/>
                                        </a:cxn>
                                        <a:cxn ang="0">
                                          <a:pos x="T38" y="T39"/>
                                        </a:cxn>
                                        <a:cxn ang="0">
                                          <a:pos x="T40" y="T41"/>
                                        </a:cxn>
                                        <a:cxn ang="0">
                                          <a:pos x="T42" y="T43"/>
                                        </a:cxn>
                                        <a:cxn ang="0">
                                          <a:pos x="T44" y="T45"/>
                                        </a:cxn>
                                        <a:cxn ang="0">
                                          <a:pos x="T46" y="T47"/>
                                        </a:cxn>
                                        <a:cxn ang="0">
                                          <a:pos x="T48" y="T49"/>
                                        </a:cxn>
                                        <a:cxn ang="0">
                                          <a:pos x="T50" y="T51"/>
                                        </a:cxn>
                                        <a:cxn ang="0">
                                          <a:pos x="T52" y="T53"/>
                                        </a:cxn>
                                        <a:cxn ang="0">
                                          <a:pos x="T54" y="T55"/>
                                        </a:cxn>
                                        <a:cxn ang="0">
                                          <a:pos x="T56" y="T57"/>
                                        </a:cxn>
                                        <a:cxn ang="0">
                                          <a:pos x="T58" y="T59"/>
                                        </a:cxn>
                                        <a:cxn ang="0">
                                          <a:pos x="T60" y="T61"/>
                                        </a:cxn>
                                        <a:cxn ang="0">
                                          <a:pos x="T62" y="T63"/>
                                        </a:cxn>
                                        <a:cxn ang="0">
                                          <a:pos x="T64" y="T65"/>
                                        </a:cxn>
                                        <a:cxn ang="0">
                                          <a:pos x="T66" y="T67"/>
                                        </a:cxn>
                                        <a:cxn ang="0">
                                          <a:pos x="T68" y="T69"/>
                                        </a:cxn>
                                        <a:cxn ang="0">
                                          <a:pos x="T70" y="T71"/>
                                        </a:cxn>
                                      </a:cxnLst>
                                      <a:rect l="0" t="0" r="r" b="b"/>
                                      <a:pathLst>
                                        <a:path w="1687" h="1218">
                                          <a:moveTo>
                                            <a:pt x="0" y="54"/>
                                          </a:moveTo>
                                          <a:cubicBezTo>
                                            <a:pt x="67" y="76"/>
                                            <a:pt x="83" y="38"/>
                                            <a:pt x="144" y="18"/>
                                          </a:cubicBezTo>
                                          <a:cubicBezTo>
                                            <a:pt x="188" y="22"/>
                                            <a:pt x="243" y="0"/>
                                            <a:pt x="276" y="30"/>
                                          </a:cubicBezTo>
                                          <a:cubicBezTo>
                                            <a:pt x="300" y="52"/>
                                            <a:pt x="271" y="94"/>
                                            <a:pt x="264" y="126"/>
                                          </a:cubicBezTo>
                                          <a:cubicBezTo>
                                            <a:pt x="259" y="151"/>
                                            <a:pt x="240" y="198"/>
                                            <a:pt x="240" y="198"/>
                                          </a:cubicBezTo>
                                          <a:cubicBezTo>
                                            <a:pt x="248" y="210"/>
                                            <a:pt x="252" y="226"/>
                                            <a:pt x="264" y="234"/>
                                          </a:cubicBezTo>
                                          <a:cubicBezTo>
                                            <a:pt x="285" y="247"/>
                                            <a:pt x="315" y="244"/>
                                            <a:pt x="336" y="258"/>
                                          </a:cubicBezTo>
                                          <a:cubicBezTo>
                                            <a:pt x="348" y="266"/>
                                            <a:pt x="360" y="274"/>
                                            <a:pt x="372" y="282"/>
                                          </a:cubicBezTo>
                                          <a:cubicBezTo>
                                            <a:pt x="380" y="294"/>
                                            <a:pt x="390" y="305"/>
                                            <a:pt x="396" y="318"/>
                                          </a:cubicBezTo>
                                          <a:cubicBezTo>
                                            <a:pt x="402" y="329"/>
                                            <a:pt x="399" y="345"/>
                                            <a:pt x="408" y="354"/>
                                          </a:cubicBezTo>
                                          <a:cubicBezTo>
                                            <a:pt x="452" y="398"/>
                                            <a:pt x="504" y="406"/>
                                            <a:pt x="552" y="438"/>
                                          </a:cubicBezTo>
                                          <a:cubicBezTo>
                                            <a:pt x="612" y="418"/>
                                            <a:pt x="584" y="438"/>
                                            <a:pt x="612" y="354"/>
                                          </a:cubicBezTo>
                                          <a:cubicBezTo>
                                            <a:pt x="617" y="340"/>
                                            <a:pt x="636" y="338"/>
                                            <a:pt x="648" y="330"/>
                                          </a:cubicBezTo>
                                          <a:cubicBezTo>
                                            <a:pt x="708" y="350"/>
                                            <a:pt x="689" y="349"/>
                                            <a:pt x="780" y="330"/>
                                          </a:cubicBezTo>
                                          <a:cubicBezTo>
                                            <a:pt x="805" y="325"/>
                                            <a:pt x="852" y="306"/>
                                            <a:pt x="852" y="306"/>
                                          </a:cubicBezTo>
                                          <a:cubicBezTo>
                                            <a:pt x="882" y="312"/>
                                            <a:pt x="983" y="319"/>
                                            <a:pt x="936" y="378"/>
                                          </a:cubicBezTo>
                                          <a:cubicBezTo>
                                            <a:pt x="927" y="389"/>
                                            <a:pt x="912" y="394"/>
                                            <a:pt x="900" y="402"/>
                                          </a:cubicBezTo>
                                          <a:cubicBezTo>
                                            <a:pt x="892" y="426"/>
                                            <a:pt x="884" y="450"/>
                                            <a:pt x="876" y="474"/>
                                          </a:cubicBezTo>
                                          <a:cubicBezTo>
                                            <a:pt x="872" y="486"/>
                                            <a:pt x="864" y="510"/>
                                            <a:pt x="864" y="510"/>
                                          </a:cubicBezTo>
                                          <a:cubicBezTo>
                                            <a:pt x="867" y="552"/>
                                            <a:pt x="850" y="658"/>
                                            <a:pt x="900" y="702"/>
                                          </a:cubicBezTo>
                                          <a:cubicBezTo>
                                            <a:pt x="1029" y="815"/>
                                            <a:pt x="924" y="715"/>
                                            <a:pt x="1008" y="762"/>
                                          </a:cubicBezTo>
                                          <a:cubicBezTo>
                                            <a:pt x="1033" y="776"/>
                                            <a:pt x="1080" y="810"/>
                                            <a:pt x="1080" y="810"/>
                                          </a:cubicBezTo>
                                          <a:cubicBezTo>
                                            <a:pt x="1096" y="834"/>
                                            <a:pt x="1112" y="858"/>
                                            <a:pt x="1128" y="882"/>
                                          </a:cubicBezTo>
                                          <a:cubicBezTo>
                                            <a:pt x="1223" y="1025"/>
                                            <a:pt x="1070" y="1020"/>
                                            <a:pt x="1188" y="1098"/>
                                          </a:cubicBezTo>
                                          <a:cubicBezTo>
                                            <a:pt x="1207" y="1156"/>
                                            <a:pt x="1226" y="1199"/>
                                            <a:pt x="1284" y="1218"/>
                                          </a:cubicBezTo>
                                          <a:cubicBezTo>
                                            <a:pt x="1296" y="1210"/>
                                            <a:pt x="1311" y="1205"/>
                                            <a:pt x="1320" y="1194"/>
                                          </a:cubicBezTo>
                                          <a:cubicBezTo>
                                            <a:pt x="1367" y="1136"/>
                                            <a:pt x="1289" y="1172"/>
                                            <a:pt x="1368" y="1146"/>
                                          </a:cubicBezTo>
                                          <a:cubicBezTo>
                                            <a:pt x="1406" y="1089"/>
                                            <a:pt x="1419" y="1054"/>
                                            <a:pt x="1392" y="978"/>
                                          </a:cubicBezTo>
                                          <a:cubicBezTo>
                                            <a:pt x="1382" y="951"/>
                                            <a:pt x="1353" y="933"/>
                                            <a:pt x="1344" y="906"/>
                                          </a:cubicBezTo>
                                          <a:cubicBezTo>
                                            <a:pt x="1340" y="894"/>
                                            <a:pt x="1336" y="882"/>
                                            <a:pt x="1332" y="870"/>
                                          </a:cubicBezTo>
                                          <a:cubicBezTo>
                                            <a:pt x="1341" y="842"/>
                                            <a:pt x="1340" y="810"/>
                                            <a:pt x="1356" y="786"/>
                                          </a:cubicBezTo>
                                          <a:cubicBezTo>
                                            <a:pt x="1369" y="766"/>
                                            <a:pt x="1407" y="757"/>
                                            <a:pt x="1428" y="750"/>
                                          </a:cubicBezTo>
                                          <a:cubicBezTo>
                                            <a:pt x="1448" y="780"/>
                                            <a:pt x="1460" y="835"/>
                                            <a:pt x="1488" y="858"/>
                                          </a:cubicBezTo>
                                          <a:cubicBezTo>
                                            <a:pt x="1498" y="866"/>
                                            <a:pt x="1513" y="864"/>
                                            <a:pt x="1524" y="870"/>
                                          </a:cubicBezTo>
                                          <a:cubicBezTo>
                                            <a:pt x="1561" y="888"/>
                                            <a:pt x="1595" y="912"/>
                                            <a:pt x="1632" y="930"/>
                                          </a:cubicBezTo>
                                          <a:cubicBezTo>
                                            <a:pt x="1687" y="958"/>
                                            <a:pt x="1653" y="927"/>
                                            <a:pt x="1680" y="954"/>
                                          </a:cubicBezTo>
                                        </a:path>
                                      </a:pathLst>
                                    </a:custGeom>
                                    <a:noFill/>
                                    <a:ln w="57150" cap="flat" cmpd="sng">
                                      <a:solidFill>
                                        <a:schemeClr val="tx2"/>
                                      </a:solidFill>
                                      <a:prstDash val="solid"/>
                                      <a:miter lim="800000"/>
                                      <a:headEnd type="none" w="sm" len="sm"/>
                                      <a:tailEnd type="none" w="sm" len="sm"/>
                                    </a:ln>
                                    <a:effectLst/>
                                    <a:extLst>
                                      <a:ext uri="{909E8E84-426E-40DD-AFC4-6F175D3DCCD1}">
                                        <a14:hiddenFill xmlns:a14="http://schemas.microsoft.com/office/drawing/2010/main">
                                          <a:solidFill>
                                            <a:schemeClr val="accent1"/>
                                          </a:solidFill>
                                        </a14:hiddenFill>
                                      </a:ext>
                                      <a:ext uri="{AF507438-7753-43E0-B8FC-AC1667EBCBE1}">
                                        <a14:hiddenEffects xmlns:a14="http://schemas.microsoft.com/office/drawing/2010/main">
                                          <a:effectLst>
                                            <a:outerShdw dist="35921" dir="2700000" algn="ctr" rotWithShape="0">
                                              <a:schemeClr val="bg2"/>
                                            </a:outerShdw>
                                          </a:effectLst>
                                        </a14:hiddenEffects>
                                      </a:ext>
                                    </a:extLst>
                                  </p:spPr>
                                  <p:txBody>
                                    <a:bodyPr wrap="none"/>
                                    <a:lstStyle/>
                                    <a:p>
                                      <a:endParaRPr lang="zh-CN" altLang="en-US"/>
                                    </a:p>
                                  </p:txBody>
                                </p:sp>
                              </p:grpSp>
                              <p:sp>
                                <p:nvSpPr>
                                  <p:cNvPr id="17453" name="Freeform 45">
                                    <a:extLst>
                                      <a:ext uri="{FF2B5EF4-FFF2-40B4-BE49-F238E27FC236}">
                                        <a16:creationId xmlns:a16="http://schemas.microsoft.com/office/drawing/2014/main" id="{A40F569D-D034-4BF1-AF51-4BA1AC32F7BF}"/>
                                      </a:ext>
                                    </a:extLst>
                                  </p:cNvPr>
                                  <p:cNvSpPr>
                                    <a:spLocks/>
                                  </p:cNvSpPr>
                                  <p:nvPr/>
                                </p:nvSpPr>
                                <p:spPr bwMode="auto">
                                  <a:xfrm>
                                    <a:off x="1790" y="2148"/>
                                    <a:ext cx="49" cy="46"/>
                                  </a:xfrm>
                                  <a:custGeom>
                                    <a:avLst/>
                                    <a:gdLst>
                                      <a:gd name="T0" fmla="*/ 34 w 49"/>
                                      <a:gd name="T1" fmla="*/ 0 h 46"/>
                                      <a:gd name="T2" fmla="*/ 10 w 49"/>
                                      <a:gd name="T3" fmla="*/ 36 h 46"/>
                                      <a:gd name="T4" fmla="*/ 46 w 49"/>
                                      <a:gd name="T5" fmla="*/ 12 h 46"/>
                                      <a:gd name="T6" fmla="*/ 34 w 49"/>
                                      <a:gd name="T7" fmla="*/ 0 h 46"/>
                                    </a:gdLst>
                                    <a:ahLst/>
                                    <a:cxnLst>
                                      <a:cxn ang="0">
                                        <a:pos x="T0" y="T1"/>
                                      </a:cxn>
                                      <a:cxn ang="0">
                                        <a:pos x="T2" y="T3"/>
                                      </a:cxn>
                                      <a:cxn ang="0">
                                        <a:pos x="T4" y="T5"/>
                                      </a:cxn>
                                      <a:cxn ang="0">
                                        <a:pos x="T6" y="T7"/>
                                      </a:cxn>
                                    </a:cxnLst>
                                    <a:rect l="0" t="0" r="r" b="b"/>
                                    <a:pathLst>
                                      <a:path w="49" h="46">
                                        <a:moveTo>
                                          <a:pt x="34" y="0"/>
                                        </a:moveTo>
                                        <a:cubicBezTo>
                                          <a:pt x="26" y="12"/>
                                          <a:pt x="0" y="26"/>
                                          <a:pt x="10" y="36"/>
                                        </a:cubicBezTo>
                                        <a:cubicBezTo>
                                          <a:pt x="20" y="46"/>
                                          <a:pt x="38" y="24"/>
                                          <a:pt x="46" y="12"/>
                                        </a:cubicBezTo>
                                        <a:cubicBezTo>
                                          <a:pt x="49" y="7"/>
                                          <a:pt x="38" y="4"/>
                                          <a:pt x="34" y="0"/>
                                        </a:cubicBezTo>
                                        <a:close/>
                                      </a:path>
                                    </a:pathLst>
                                  </a:custGeom>
                                  <a:solidFill>
                                    <a:schemeClr val="accent1"/>
                                  </a:solidFill>
                                  <a:ln w="76200" cap="flat" cmpd="sng">
                                    <a:solidFill>
                                      <a:schemeClr val="tx2"/>
                                    </a:solidFill>
                                    <a:prstDash val="solid"/>
                                    <a:miter lim="800000"/>
                                    <a:headEnd type="none" w="sm" len="sm"/>
                                    <a:tailEnd type="none" w="sm" len="sm"/>
                                  </a:ln>
                                  <a:effectLst/>
                                  <a:extLst>
                                    <a:ext uri="{AF507438-7753-43E0-B8FC-AC1667EBCBE1}">
                                      <a14:hiddenEffects xmlns:a14="http://schemas.microsoft.com/office/drawing/2010/main">
                                        <a:effectLst>
                                          <a:outerShdw dist="35921" dir="2700000" algn="ctr" rotWithShape="0">
                                            <a:schemeClr val="bg2"/>
                                          </a:outerShdw>
                                        </a:effectLst>
                                      </a14:hiddenEffects>
                                    </a:ext>
                                  </a:extLst>
                                </p:spPr>
                                <p:txBody>
                                  <a:bodyPr wrap="none"/>
                                  <a:lstStyle/>
                                  <a:p>
                                    <a:endParaRPr lang="zh-CN" altLang="en-US"/>
                                  </a:p>
                                </p:txBody>
                              </p:sp>
                            </p:grpSp>
                            <p:sp>
                              <p:nvSpPr>
                                <p:cNvPr id="17454" name="Freeform 46">
                                  <a:extLst>
                                    <a:ext uri="{FF2B5EF4-FFF2-40B4-BE49-F238E27FC236}">
                                      <a16:creationId xmlns:a16="http://schemas.microsoft.com/office/drawing/2014/main" id="{9ADAB562-CECE-4C8A-ABD5-75F191DF67F2}"/>
                                    </a:ext>
                                  </a:extLst>
                                </p:cNvPr>
                                <p:cNvSpPr>
                                  <a:spLocks/>
                                </p:cNvSpPr>
                                <p:nvPr/>
                              </p:nvSpPr>
                              <p:spPr bwMode="auto">
                                <a:xfrm>
                                  <a:off x="1884" y="2592"/>
                                  <a:ext cx="48" cy="264"/>
                                </a:xfrm>
                                <a:custGeom>
                                  <a:avLst/>
                                  <a:gdLst>
                                    <a:gd name="T0" fmla="*/ 0 w 48"/>
                                    <a:gd name="T1" fmla="*/ 0 h 264"/>
                                    <a:gd name="T2" fmla="*/ 48 w 48"/>
                                    <a:gd name="T3" fmla="*/ 264 h 264"/>
                                  </a:gdLst>
                                  <a:ahLst/>
                                  <a:cxnLst>
                                    <a:cxn ang="0">
                                      <a:pos x="T0" y="T1"/>
                                    </a:cxn>
                                    <a:cxn ang="0">
                                      <a:pos x="T2" y="T3"/>
                                    </a:cxn>
                                  </a:cxnLst>
                                  <a:rect l="0" t="0" r="r" b="b"/>
                                  <a:pathLst>
                                    <a:path w="48" h="264">
                                      <a:moveTo>
                                        <a:pt x="0" y="0"/>
                                      </a:moveTo>
                                      <a:cubicBezTo>
                                        <a:pt x="29" y="88"/>
                                        <a:pt x="48" y="171"/>
                                        <a:pt x="48" y="264"/>
                                      </a:cubicBezTo>
                                    </a:path>
                                  </a:pathLst>
                                </a:custGeom>
                                <a:noFill/>
                                <a:ln w="12700" cap="flat" cmpd="sng">
                                  <a:solidFill>
                                    <a:schemeClr val="tx2"/>
                                  </a:solidFill>
                                  <a:prstDash val="solid"/>
                                  <a:miter lim="800000"/>
                                  <a:headEnd type="none" w="sm" len="sm"/>
                                  <a:tailEnd type="none" w="sm" len="sm"/>
                                </a:ln>
                                <a:effectLst/>
                                <a:extLst>
                                  <a:ext uri="{909E8E84-426E-40DD-AFC4-6F175D3DCCD1}">
                                    <a14:hiddenFill xmlns:a14="http://schemas.microsoft.com/office/drawing/2010/main">
                                      <a:solidFill>
                                        <a:schemeClr val="accent1"/>
                                      </a:solidFill>
                                    </a14:hiddenFill>
                                  </a:ext>
                                  <a:ext uri="{AF507438-7753-43E0-B8FC-AC1667EBCBE1}">
                                    <a14:hiddenEffects xmlns:a14="http://schemas.microsoft.com/office/drawing/2010/main">
                                      <a:effectLst>
                                        <a:outerShdw dist="35921" dir="2700000" algn="ctr" rotWithShape="0">
                                          <a:schemeClr val="bg2"/>
                                        </a:outerShdw>
                                      </a:effectLst>
                                    </a14:hiddenEffects>
                                  </a:ext>
                                </a:extLst>
                              </p:spPr>
                              <p:txBody>
                                <a:bodyPr wrap="none"/>
                                <a:lstStyle/>
                                <a:p>
                                  <a:endParaRPr lang="zh-CN" altLang="en-US"/>
                                </a:p>
                              </p:txBody>
                            </p:sp>
                          </p:grpSp>
                          <p:sp>
                            <p:nvSpPr>
                              <p:cNvPr id="17455" name="Freeform 47">
                                <a:extLst>
                                  <a:ext uri="{FF2B5EF4-FFF2-40B4-BE49-F238E27FC236}">
                                    <a16:creationId xmlns:a16="http://schemas.microsoft.com/office/drawing/2014/main" id="{C3828B9A-F441-4952-A5B3-D19387AB7D14}"/>
                                  </a:ext>
                                </a:extLst>
                              </p:cNvPr>
                              <p:cNvSpPr>
                                <a:spLocks/>
                              </p:cNvSpPr>
                              <p:nvPr/>
                            </p:nvSpPr>
                            <p:spPr bwMode="auto">
                              <a:xfrm>
                                <a:off x="2292" y="2556"/>
                                <a:ext cx="300" cy="394"/>
                              </a:xfrm>
                              <a:custGeom>
                                <a:avLst/>
                                <a:gdLst>
                                  <a:gd name="T0" fmla="*/ 0 w 300"/>
                                  <a:gd name="T1" fmla="*/ 0 h 394"/>
                                  <a:gd name="T2" fmla="*/ 72 w 300"/>
                                  <a:gd name="T3" fmla="*/ 168 h 394"/>
                                  <a:gd name="T4" fmla="*/ 84 w 300"/>
                                  <a:gd name="T5" fmla="*/ 252 h 394"/>
                                  <a:gd name="T6" fmla="*/ 120 w 300"/>
                                  <a:gd name="T7" fmla="*/ 276 h 394"/>
                                  <a:gd name="T8" fmla="*/ 132 w 300"/>
                                  <a:gd name="T9" fmla="*/ 312 h 394"/>
                                  <a:gd name="T10" fmla="*/ 180 w 300"/>
                                  <a:gd name="T11" fmla="*/ 384 h 394"/>
                                  <a:gd name="T12" fmla="*/ 228 w 300"/>
                                  <a:gd name="T13" fmla="*/ 336 h 394"/>
                                  <a:gd name="T14" fmla="*/ 264 w 300"/>
                                  <a:gd name="T15" fmla="*/ 312 h 394"/>
                                  <a:gd name="T16" fmla="*/ 300 w 300"/>
                                  <a:gd name="T17" fmla="*/ 240 h 394"/>
                                  <a:gd name="T18" fmla="*/ 264 w 300"/>
                                  <a:gd name="T19" fmla="*/ 156 h 394"/>
                                </a:gdLst>
                                <a:ahLst/>
                                <a:cxnLst>
                                  <a:cxn ang="0">
                                    <a:pos x="T0" y="T1"/>
                                  </a:cxn>
                                  <a:cxn ang="0">
                                    <a:pos x="T2" y="T3"/>
                                  </a:cxn>
                                  <a:cxn ang="0">
                                    <a:pos x="T4" y="T5"/>
                                  </a:cxn>
                                  <a:cxn ang="0">
                                    <a:pos x="T6" y="T7"/>
                                  </a:cxn>
                                  <a:cxn ang="0">
                                    <a:pos x="T8" y="T9"/>
                                  </a:cxn>
                                  <a:cxn ang="0">
                                    <a:pos x="T10" y="T11"/>
                                  </a:cxn>
                                  <a:cxn ang="0">
                                    <a:pos x="T12" y="T13"/>
                                  </a:cxn>
                                  <a:cxn ang="0">
                                    <a:pos x="T14" y="T15"/>
                                  </a:cxn>
                                  <a:cxn ang="0">
                                    <a:pos x="T16" y="T17"/>
                                  </a:cxn>
                                  <a:cxn ang="0">
                                    <a:pos x="T18" y="T19"/>
                                  </a:cxn>
                                </a:cxnLst>
                                <a:rect l="0" t="0" r="r" b="b"/>
                                <a:pathLst>
                                  <a:path w="300" h="394">
                                    <a:moveTo>
                                      <a:pt x="0" y="0"/>
                                    </a:moveTo>
                                    <a:cubicBezTo>
                                      <a:pt x="36" y="54"/>
                                      <a:pt x="36" y="113"/>
                                      <a:pt x="72" y="168"/>
                                    </a:cubicBezTo>
                                    <a:cubicBezTo>
                                      <a:pt x="76" y="196"/>
                                      <a:pt x="73" y="226"/>
                                      <a:pt x="84" y="252"/>
                                    </a:cubicBezTo>
                                    <a:cubicBezTo>
                                      <a:pt x="90" y="265"/>
                                      <a:pt x="111" y="265"/>
                                      <a:pt x="120" y="276"/>
                                    </a:cubicBezTo>
                                    <a:cubicBezTo>
                                      <a:pt x="128" y="286"/>
                                      <a:pt x="126" y="301"/>
                                      <a:pt x="132" y="312"/>
                                    </a:cubicBezTo>
                                    <a:cubicBezTo>
                                      <a:pt x="146" y="337"/>
                                      <a:pt x="180" y="384"/>
                                      <a:pt x="180" y="384"/>
                                    </a:cubicBezTo>
                                    <a:cubicBezTo>
                                      <a:pt x="259" y="358"/>
                                      <a:pt x="181" y="394"/>
                                      <a:pt x="228" y="336"/>
                                    </a:cubicBezTo>
                                    <a:cubicBezTo>
                                      <a:pt x="237" y="325"/>
                                      <a:pt x="252" y="320"/>
                                      <a:pt x="264" y="312"/>
                                    </a:cubicBezTo>
                                    <a:cubicBezTo>
                                      <a:pt x="276" y="294"/>
                                      <a:pt x="300" y="265"/>
                                      <a:pt x="300" y="240"/>
                                    </a:cubicBezTo>
                                    <a:cubicBezTo>
                                      <a:pt x="300" y="204"/>
                                      <a:pt x="264" y="189"/>
                                      <a:pt x="264" y="156"/>
                                    </a:cubicBezTo>
                                  </a:path>
                                </a:pathLst>
                              </a:custGeom>
                              <a:noFill/>
                              <a:ln w="38100" cap="flat" cmpd="sng">
                                <a:solidFill>
                                  <a:schemeClr val="tx2"/>
                                </a:solidFill>
                                <a:prstDash val="solid"/>
                                <a:miter lim="800000"/>
                                <a:headEnd type="none" w="sm" len="sm"/>
                                <a:tailEnd type="none" w="sm" len="sm"/>
                              </a:ln>
                              <a:effectLst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chemeClr val="accent1"/>
                                    </a:solidFill>
                                  </a14:hiddenFill>
                                </a:ext>
                                <a:ext uri="{AF507438-7753-43E0-B8FC-AC1667EBCBE1}">
                                  <a14:hiddenEffects xmlns:a14="http://schemas.microsoft.com/office/drawing/2010/main">
                                    <a:effectLst>
                                      <a:outerShdw dist="35921" dir="2700000" algn="ctr" rotWithShape="0">
                                        <a:schemeClr val="bg2"/>
                                      </a:outerShdw>
                                    </a:effectLst>
                                  </a14:hiddenEffects>
                                </a:ext>
                              </a:extLst>
                            </p:spPr>
                            <p:txBody>
                              <a:bodyPr wrap="none"/>
                              <a:lstStyle/>
                              <a:p>
                                <a:endParaRPr lang="zh-CN" altLang="en-US"/>
                              </a:p>
                            </p:txBody>
                          </p:sp>
                        </p:grpSp>
                        <p:sp>
                          <p:nvSpPr>
                            <p:cNvPr id="17456" name="Freeform 48">
                              <a:extLst>
                                <a:ext uri="{FF2B5EF4-FFF2-40B4-BE49-F238E27FC236}">
                                  <a16:creationId xmlns:a16="http://schemas.microsoft.com/office/drawing/2014/main" id="{0A279A3F-5F9A-4308-97D3-E86417D7DA5D}"/>
                                </a:ext>
                              </a:extLst>
                            </p:cNvPr>
                            <p:cNvSpPr>
                              <a:spLocks/>
                            </p:cNvSpPr>
                            <p:nvPr/>
                          </p:nvSpPr>
                          <p:spPr bwMode="auto">
                            <a:xfrm>
                              <a:off x="2628" y="2496"/>
                              <a:ext cx="291" cy="216"/>
                            </a:xfrm>
                            <a:custGeom>
                              <a:avLst/>
                              <a:gdLst>
                                <a:gd name="T0" fmla="*/ 0 w 291"/>
                                <a:gd name="T1" fmla="*/ 0 h 216"/>
                                <a:gd name="T2" fmla="*/ 108 w 291"/>
                                <a:gd name="T3" fmla="*/ 120 h 216"/>
                                <a:gd name="T4" fmla="*/ 216 w 291"/>
                                <a:gd name="T5" fmla="*/ 156 h 216"/>
                                <a:gd name="T6" fmla="*/ 288 w 291"/>
                                <a:gd name="T7" fmla="*/ 216 h 216"/>
                              </a:gdLst>
                              <a:ahLst/>
                              <a:cxnLst>
                                <a:cxn ang="0">
                                  <a:pos x="T0" y="T1"/>
                                </a:cxn>
                                <a:cxn ang="0">
                                  <a:pos x="T2" y="T3"/>
                                </a:cxn>
                                <a:cxn ang="0">
                                  <a:pos x="T4" y="T5"/>
                                </a:cxn>
                                <a:cxn ang="0">
                                  <a:pos x="T6" y="T7"/>
                                </a:cxn>
                              </a:cxnLst>
                              <a:rect l="0" t="0" r="r" b="b"/>
                              <a:pathLst>
                                <a:path w="291" h="216">
                                  <a:moveTo>
                                    <a:pt x="0" y="0"/>
                                  </a:moveTo>
                                  <a:cubicBezTo>
                                    <a:pt x="93" y="19"/>
                                    <a:pt x="78" y="29"/>
                                    <a:pt x="108" y="120"/>
                                  </a:cubicBezTo>
                                  <a:cubicBezTo>
                                    <a:pt x="118" y="150"/>
                                    <a:pt x="208" y="155"/>
                                    <a:pt x="216" y="156"/>
                                  </a:cubicBezTo>
                                  <a:cubicBezTo>
                                    <a:pt x="291" y="206"/>
                                    <a:pt x="288" y="175"/>
                                    <a:pt x="288" y="216"/>
                                  </a:cubicBezTo>
                                </a:path>
                              </a:pathLst>
                            </a:custGeom>
                            <a:noFill/>
                            <a:ln w="38100" cap="flat" cmpd="sng">
                              <a:solidFill>
                                <a:schemeClr val="tx2"/>
                              </a:solidFill>
                              <a:prstDash val="solid"/>
                              <a:miter lim="800000"/>
                              <a:headEnd type="none" w="sm" len="sm"/>
                              <a:tailEnd type="none" w="sm" len="sm"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  <p:txBody>
                            <a:bodyPr wrap="none"/>
                            <a:lstStyle/>
                            <a:p>
                              <a:endParaRPr lang="zh-CN" altLang="en-US"/>
                            </a:p>
                          </p:txBody>
                        </p:sp>
                      </p:grpSp>
                      <p:sp>
                        <p:nvSpPr>
                          <p:cNvPr id="17457" name="Freeform 49">
                            <a:extLst>
                              <a:ext uri="{FF2B5EF4-FFF2-40B4-BE49-F238E27FC236}">
                                <a16:creationId xmlns:a16="http://schemas.microsoft.com/office/drawing/2014/main" id="{3FD59F02-A0AC-4F51-9DFF-D2D9BBE8AA60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 bwMode="auto">
                          <a:xfrm>
                            <a:off x="1500" y="1992"/>
                            <a:ext cx="312" cy="180"/>
                          </a:xfrm>
                          <a:custGeom>
                            <a:avLst/>
                            <a:gdLst>
                              <a:gd name="T0" fmla="*/ 0 w 312"/>
                              <a:gd name="T1" fmla="*/ 0 h 180"/>
                              <a:gd name="T2" fmla="*/ 72 w 312"/>
                              <a:gd name="T3" fmla="*/ 48 h 180"/>
                              <a:gd name="T4" fmla="*/ 108 w 312"/>
                              <a:gd name="T5" fmla="*/ 72 h 180"/>
                              <a:gd name="T6" fmla="*/ 120 w 312"/>
                              <a:gd name="T7" fmla="*/ 108 h 180"/>
                              <a:gd name="T8" fmla="*/ 192 w 312"/>
                              <a:gd name="T9" fmla="*/ 144 h 180"/>
                              <a:gd name="T10" fmla="*/ 312 w 312"/>
                              <a:gd name="T11" fmla="*/ 180 h 180"/>
                            </a:gdLst>
                            <a:ahLst/>
                            <a:cxnLst>
                              <a:cxn ang="0">
                                <a:pos x="T0" y="T1"/>
                              </a:cxn>
                              <a:cxn ang="0">
                                <a:pos x="T2" y="T3"/>
                              </a:cxn>
                              <a:cxn ang="0">
                                <a:pos x="T4" y="T5"/>
                              </a:cxn>
                              <a:cxn ang="0">
                                <a:pos x="T6" y="T7"/>
                              </a:cxn>
                              <a:cxn ang="0">
                                <a:pos x="T8" y="T9"/>
                              </a:cxn>
                              <a:cxn ang="0">
                                <a:pos x="T10" y="T11"/>
                              </a:cxn>
                            </a:cxnLst>
                            <a:rect l="0" t="0" r="r" b="b"/>
                            <a:pathLst>
                              <a:path w="312" h="180">
                                <a:moveTo>
                                  <a:pt x="0" y="0"/>
                                </a:moveTo>
                                <a:cubicBezTo>
                                  <a:pt x="24" y="16"/>
                                  <a:pt x="48" y="32"/>
                                  <a:pt x="72" y="48"/>
                                </a:cubicBezTo>
                                <a:cubicBezTo>
                                  <a:pt x="84" y="56"/>
                                  <a:pt x="108" y="72"/>
                                  <a:pt x="108" y="72"/>
                                </a:cubicBezTo>
                                <a:cubicBezTo>
                                  <a:pt x="112" y="84"/>
                                  <a:pt x="112" y="98"/>
                                  <a:pt x="120" y="108"/>
                                </a:cubicBezTo>
                                <a:cubicBezTo>
                                  <a:pt x="143" y="137"/>
                                  <a:pt x="163" y="130"/>
                                  <a:pt x="192" y="144"/>
                                </a:cubicBezTo>
                                <a:cubicBezTo>
                                  <a:pt x="242" y="169"/>
                                  <a:pt x="253" y="180"/>
                                  <a:pt x="312" y="180"/>
                                </a:cubicBezTo>
                              </a:path>
                            </a:pathLst>
                          </a:custGeom>
                          <a:noFill/>
                          <a:ln w="38100" cap="flat" cmpd="sng">
                            <a:solidFill>
                              <a:schemeClr val="tx2"/>
                            </a:solidFill>
                            <a:prstDash val="solid"/>
                            <a:miter lim="800000"/>
                            <a:headEnd type="none" w="sm" len="sm"/>
                            <a:tailEnd type="none" w="sm" len="sm"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  <p:txBody>
                          <a:bodyPr wrap="none"/>
                          <a:lstStyle/>
                          <a:p>
                            <a:endParaRPr lang="zh-CN" altLang="en-US"/>
                          </a:p>
                        </p:txBody>
                      </p:sp>
                    </p:grpSp>
                    <p:sp>
                      <p:nvSpPr>
                        <p:cNvPr id="17458" name="Freeform 50">
                          <a:extLst>
                            <a:ext uri="{FF2B5EF4-FFF2-40B4-BE49-F238E27FC236}">
                              <a16:creationId xmlns:a16="http://schemas.microsoft.com/office/drawing/2014/main" id="{88248D3B-4DFA-4692-8A09-114CA9B9526C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1920" y="2035"/>
                          <a:ext cx="228" cy="89"/>
                        </a:xfrm>
                        <a:custGeom>
                          <a:avLst/>
                          <a:gdLst>
                            <a:gd name="T0" fmla="*/ 0 w 228"/>
                            <a:gd name="T1" fmla="*/ 53 h 89"/>
                            <a:gd name="T2" fmla="*/ 120 w 228"/>
                            <a:gd name="T3" fmla="*/ 5 h 89"/>
                            <a:gd name="T4" fmla="*/ 204 w 228"/>
                            <a:gd name="T5" fmla="*/ 17 h 89"/>
                            <a:gd name="T6" fmla="*/ 228 w 228"/>
                            <a:gd name="T7" fmla="*/ 89 h 89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</a:cxnLst>
                          <a:rect l="0" t="0" r="r" b="b"/>
                          <a:pathLst>
                            <a:path w="228" h="89">
                              <a:moveTo>
                                <a:pt x="0" y="53"/>
                              </a:moveTo>
                              <a:cubicBezTo>
                                <a:pt x="48" y="41"/>
                                <a:pt x="79" y="32"/>
                                <a:pt x="120" y="5"/>
                              </a:cubicBezTo>
                              <a:cubicBezTo>
                                <a:pt x="148" y="9"/>
                                <a:pt x="182" y="0"/>
                                <a:pt x="204" y="17"/>
                              </a:cubicBezTo>
                              <a:cubicBezTo>
                                <a:pt x="224" y="33"/>
                                <a:pt x="228" y="89"/>
                                <a:pt x="228" y="89"/>
                              </a:cubicBezTo>
                            </a:path>
                          </a:pathLst>
                        </a:custGeom>
                        <a:noFill/>
                        <a:ln w="57150" cap="flat" cmpd="sng">
                          <a:solidFill>
                            <a:schemeClr val="tx2"/>
                          </a:solidFill>
                          <a:prstDash val="solid"/>
                          <a:miter lim="800000"/>
                          <a:headEnd type="none" w="sm" len="sm"/>
                          <a:tailEnd type="none" w="sm" len="sm"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 wrap="none"/>
                        <a:lstStyle/>
                        <a:p>
                          <a:endParaRPr lang="zh-CN" altLang="en-US"/>
                        </a:p>
                      </p:txBody>
                    </p:sp>
                  </p:grpSp>
                  <p:sp>
                    <p:nvSpPr>
                      <p:cNvPr id="17459" name="Freeform 51">
                        <a:extLst>
                          <a:ext uri="{FF2B5EF4-FFF2-40B4-BE49-F238E27FC236}">
                            <a16:creationId xmlns:a16="http://schemas.microsoft.com/office/drawing/2014/main" id="{FBEAACF2-22E3-4A02-906F-580DC39C1168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288" y="1428"/>
                        <a:ext cx="564" cy="246"/>
                      </a:xfrm>
                      <a:custGeom>
                        <a:avLst/>
                        <a:gdLst>
                          <a:gd name="T0" fmla="*/ 564 w 564"/>
                          <a:gd name="T1" fmla="*/ 0 h 246"/>
                          <a:gd name="T2" fmla="*/ 336 w 564"/>
                          <a:gd name="T3" fmla="*/ 72 h 246"/>
                          <a:gd name="T4" fmla="*/ 228 w 564"/>
                          <a:gd name="T5" fmla="*/ 120 h 246"/>
                          <a:gd name="T6" fmla="*/ 168 w 564"/>
                          <a:gd name="T7" fmla="*/ 168 h 246"/>
                          <a:gd name="T8" fmla="*/ 96 w 564"/>
                          <a:gd name="T9" fmla="*/ 228 h 246"/>
                          <a:gd name="T10" fmla="*/ 0 w 564"/>
                          <a:gd name="T11" fmla="*/ 240 h 246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</a:cxnLst>
                        <a:rect l="0" t="0" r="r" b="b"/>
                        <a:pathLst>
                          <a:path w="564" h="246">
                            <a:moveTo>
                              <a:pt x="564" y="0"/>
                            </a:moveTo>
                            <a:cubicBezTo>
                              <a:pt x="515" y="74"/>
                              <a:pt x="420" y="61"/>
                              <a:pt x="336" y="72"/>
                            </a:cubicBezTo>
                            <a:cubicBezTo>
                              <a:pt x="250" y="101"/>
                              <a:pt x="285" y="82"/>
                              <a:pt x="228" y="120"/>
                            </a:cubicBezTo>
                            <a:cubicBezTo>
                              <a:pt x="188" y="181"/>
                              <a:pt x="226" y="139"/>
                              <a:pt x="168" y="168"/>
                            </a:cubicBezTo>
                            <a:cubicBezTo>
                              <a:pt x="89" y="207"/>
                              <a:pt x="176" y="175"/>
                              <a:pt x="96" y="228"/>
                            </a:cubicBezTo>
                            <a:cubicBezTo>
                              <a:pt x="69" y="246"/>
                              <a:pt x="29" y="240"/>
                              <a:pt x="0" y="240"/>
                            </a:cubicBezTo>
                          </a:path>
                        </a:pathLst>
                      </a:custGeom>
                      <a:noFill/>
                      <a:ln w="57150" cap="flat" cmpd="sng">
                        <a:solidFill>
                          <a:schemeClr val="tx2"/>
                        </a:solidFill>
                        <a:prstDash val="solid"/>
                        <a:miter lim="800000"/>
                        <a:headEnd type="none" w="sm" len="sm"/>
                        <a:tailEnd type="none" w="sm" len="sm"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/>
                      <a:lstStyle/>
                      <a:p>
                        <a:endParaRPr lang="zh-CN" altLang="en-US"/>
                      </a:p>
                    </p:txBody>
                  </p:sp>
                </p:grpSp>
                <p:sp>
                  <p:nvSpPr>
                    <p:cNvPr id="17460" name="Freeform 52">
                      <a:extLst>
                        <a:ext uri="{FF2B5EF4-FFF2-40B4-BE49-F238E27FC236}">
                          <a16:creationId xmlns:a16="http://schemas.microsoft.com/office/drawing/2014/main" id="{04A13521-DE2D-42C8-A5C9-2DD2A4533858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1457" y="3138"/>
                      <a:ext cx="139" cy="114"/>
                    </a:xfrm>
                    <a:custGeom>
                      <a:avLst/>
                      <a:gdLst>
                        <a:gd name="T0" fmla="*/ 139 w 139"/>
                        <a:gd name="T1" fmla="*/ 30 h 114"/>
                        <a:gd name="T2" fmla="*/ 19 w 139"/>
                        <a:gd name="T3" fmla="*/ 18 h 114"/>
                        <a:gd name="T4" fmla="*/ 43 w 139"/>
                        <a:gd name="T5" fmla="*/ 114 h 11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139" h="114">
                          <a:moveTo>
                            <a:pt x="139" y="30"/>
                          </a:moveTo>
                          <a:cubicBezTo>
                            <a:pt x="51" y="1"/>
                            <a:pt x="92" y="0"/>
                            <a:pt x="19" y="18"/>
                          </a:cubicBezTo>
                          <a:cubicBezTo>
                            <a:pt x="0" y="74"/>
                            <a:pt x="19" y="66"/>
                            <a:pt x="43" y="114"/>
                          </a:cubicBezTo>
                        </a:path>
                      </a:pathLst>
                    </a:custGeom>
                    <a:noFill/>
                    <a:ln w="57150" cap="flat" cmpd="sng">
                      <a:solidFill>
                        <a:schemeClr val="tx2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/>
                    <a:lstStyle/>
                    <a:p>
                      <a:endParaRPr lang="zh-CN" altLang="en-US"/>
                    </a:p>
                  </p:txBody>
                </p:sp>
              </p:grpSp>
              <p:sp>
                <p:nvSpPr>
                  <p:cNvPr id="17461" name="Text Box 53">
                    <a:extLst>
                      <a:ext uri="{FF2B5EF4-FFF2-40B4-BE49-F238E27FC236}">
                        <a16:creationId xmlns:a16="http://schemas.microsoft.com/office/drawing/2014/main" id="{F63C9501-6105-426F-A06E-190A94063535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672" y="1632"/>
                    <a:ext cx="432" cy="412"/>
                  </a:xfrm>
                  <a:prstGeom prst="rect">
                    <a:avLst/>
                  </a:prstGeom>
                  <a:noFill/>
                  <a:ln w="12700">
                    <a:solidFill>
                      <a:schemeClr val="tx2"/>
                    </a:solidFill>
                    <a:miter lim="800000"/>
                    <a:headEnd type="none" w="sm" len="sm"/>
                    <a:tailEnd type="none" w="sm" len="sm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>
                    <a:spAutoFit/>
                  </a:bodyPr>
                  <a:lstStyle/>
                  <a:p>
                    <a:pPr>
                      <a:spcBef>
                        <a:spcPct val="50000"/>
                      </a:spcBef>
                    </a:pPr>
                    <a:r>
                      <a:rPr lang="zh-CN" altLang="en-US" sz="3600">
                        <a:solidFill>
                          <a:schemeClr val="bg2"/>
                        </a:solidFill>
                        <a:ea typeface="隶书" panose="02010509060101010101" pitchFamily="49" charset="-122"/>
                      </a:rPr>
                      <a:t>甘</a:t>
                    </a:r>
                  </a:p>
                </p:txBody>
              </p:sp>
              <p:sp>
                <p:nvSpPr>
                  <p:cNvPr id="17462" name="Text Box 54">
                    <a:extLst>
                      <a:ext uri="{FF2B5EF4-FFF2-40B4-BE49-F238E27FC236}">
                        <a16:creationId xmlns:a16="http://schemas.microsoft.com/office/drawing/2014/main" id="{96F2E84D-3F48-4EDD-AFEE-FFB76B59BC4C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968" y="2832"/>
                    <a:ext cx="432" cy="412"/>
                  </a:xfrm>
                  <a:prstGeom prst="rect">
                    <a:avLst/>
                  </a:prstGeom>
                  <a:noFill/>
                  <a:ln w="12700">
                    <a:solidFill>
                      <a:schemeClr val="tx2"/>
                    </a:solidFill>
                    <a:miter lim="800000"/>
                    <a:headEnd type="none" w="sm" len="sm"/>
                    <a:tailEnd type="none" w="sm" len="sm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>
                    <a:spAutoFit/>
                  </a:bodyPr>
                  <a:lstStyle/>
                  <a:p>
                    <a:pPr>
                      <a:spcBef>
                        <a:spcPct val="50000"/>
                      </a:spcBef>
                    </a:pPr>
                    <a:r>
                      <a:rPr lang="zh-CN" altLang="en-US" sz="3600">
                        <a:solidFill>
                          <a:schemeClr val="bg2"/>
                        </a:solidFill>
                        <a:ea typeface="隶书" panose="02010509060101010101" pitchFamily="49" charset="-122"/>
                      </a:rPr>
                      <a:t>肃</a:t>
                    </a:r>
                  </a:p>
                </p:txBody>
              </p:sp>
            </p:grpSp>
            <p:sp>
              <p:nvSpPr>
                <p:cNvPr id="17463" name="Freeform 55">
                  <a:extLst>
                    <a:ext uri="{FF2B5EF4-FFF2-40B4-BE49-F238E27FC236}">
                      <a16:creationId xmlns:a16="http://schemas.microsoft.com/office/drawing/2014/main" id="{4AEA9872-537B-4274-8BDD-79E3EEF38D4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20" y="2652"/>
                  <a:ext cx="24" cy="36"/>
                </a:xfrm>
                <a:custGeom>
                  <a:avLst/>
                  <a:gdLst>
                    <a:gd name="T0" fmla="*/ 0 w 24"/>
                    <a:gd name="T1" fmla="*/ 0 h 36"/>
                    <a:gd name="T2" fmla="*/ 24 w 24"/>
                    <a:gd name="T3" fmla="*/ 36 h 36"/>
                    <a:gd name="T4" fmla="*/ 0 w 24"/>
                    <a:gd name="T5" fmla="*/ 0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4" h="36">
                      <a:moveTo>
                        <a:pt x="0" y="0"/>
                      </a:moveTo>
                      <a:cubicBezTo>
                        <a:pt x="8" y="12"/>
                        <a:pt x="24" y="36"/>
                        <a:pt x="24" y="36"/>
                      </a:cubicBezTo>
                      <a:cubicBezTo>
                        <a:pt x="24" y="36"/>
                        <a:pt x="8" y="12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76200" cap="flat" cmpd="sng">
                  <a:solidFill>
                    <a:schemeClr val="tx2"/>
                  </a:solidFill>
                  <a:prstDash val="solid"/>
                  <a:miter lim="800000"/>
                  <a:headEnd type="none" w="sm" len="sm"/>
                  <a:tailEnd type="none" w="sm" len="sm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</p:grpSp>
          <p:sp>
            <p:nvSpPr>
              <p:cNvPr id="17464" name="Freeform 56">
                <a:extLst>
                  <a:ext uri="{FF2B5EF4-FFF2-40B4-BE49-F238E27FC236}">
                    <a16:creationId xmlns:a16="http://schemas.microsoft.com/office/drawing/2014/main" id="{03AA72C4-01B6-4472-8A4D-63A033CF25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48" y="2700"/>
                <a:ext cx="156" cy="259"/>
              </a:xfrm>
              <a:custGeom>
                <a:avLst/>
                <a:gdLst>
                  <a:gd name="T0" fmla="*/ 0 w 156"/>
                  <a:gd name="T1" fmla="*/ 216 h 259"/>
                  <a:gd name="T2" fmla="*/ 72 w 156"/>
                  <a:gd name="T3" fmla="*/ 252 h 259"/>
                  <a:gd name="T4" fmla="*/ 84 w 156"/>
                  <a:gd name="T5" fmla="*/ 216 h 259"/>
                  <a:gd name="T6" fmla="*/ 156 w 156"/>
                  <a:gd name="T7" fmla="*/ 168 h 259"/>
                  <a:gd name="T8" fmla="*/ 108 w 156"/>
                  <a:gd name="T9" fmla="*/ 0 h 2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6" h="259">
                    <a:moveTo>
                      <a:pt x="0" y="216"/>
                    </a:moveTo>
                    <a:cubicBezTo>
                      <a:pt x="6" y="220"/>
                      <a:pt x="58" y="259"/>
                      <a:pt x="72" y="252"/>
                    </a:cubicBezTo>
                    <a:cubicBezTo>
                      <a:pt x="83" y="246"/>
                      <a:pt x="75" y="225"/>
                      <a:pt x="84" y="216"/>
                    </a:cubicBezTo>
                    <a:cubicBezTo>
                      <a:pt x="104" y="196"/>
                      <a:pt x="156" y="168"/>
                      <a:pt x="156" y="168"/>
                    </a:cubicBezTo>
                    <a:cubicBezTo>
                      <a:pt x="146" y="109"/>
                      <a:pt x="135" y="54"/>
                      <a:pt x="108" y="0"/>
                    </a:cubicBezTo>
                  </a:path>
                </a:pathLst>
              </a:custGeom>
              <a:noFill/>
              <a:ln w="76200" cap="flat" cmpd="sng">
                <a:solidFill>
                  <a:schemeClr val="tx2"/>
                </a:solidFill>
                <a:prstDash val="solid"/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</p:grpSp>
        <p:sp>
          <p:nvSpPr>
            <p:cNvPr id="17465" name="Freeform 57">
              <a:extLst>
                <a:ext uri="{FF2B5EF4-FFF2-40B4-BE49-F238E27FC236}">
                  <a16:creationId xmlns:a16="http://schemas.microsoft.com/office/drawing/2014/main" id="{93E4C3E1-F985-48F1-B2C7-9B0199D4EAA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52" y="2527"/>
              <a:ext cx="576" cy="401"/>
            </a:xfrm>
            <a:custGeom>
              <a:avLst/>
              <a:gdLst>
                <a:gd name="T0" fmla="*/ 0 w 576"/>
                <a:gd name="T1" fmla="*/ 293 h 401"/>
                <a:gd name="T2" fmla="*/ 120 w 576"/>
                <a:gd name="T3" fmla="*/ 401 h 401"/>
                <a:gd name="T4" fmla="*/ 216 w 576"/>
                <a:gd name="T5" fmla="*/ 329 h 401"/>
                <a:gd name="T6" fmla="*/ 216 w 576"/>
                <a:gd name="T7" fmla="*/ 137 h 401"/>
                <a:gd name="T8" fmla="*/ 216 w 576"/>
                <a:gd name="T9" fmla="*/ 65 h 401"/>
                <a:gd name="T10" fmla="*/ 300 w 576"/>
                <a:gd name="T11" fmla="*/ 29 h 401"/>
                <a:gd name="T12" fmla="*/ 276 w 576"/>
                <a:gd name="T13" fmla="*/ 5 h 401"/>
                <a:gd name="T14" fmla="*/ 348 w 576"/>
                <a:gd name="T15" fmla="*/ 89 h 401"/>
                <a:gd name="T16" fmla="*/ 468 w 576"/>
                <a:gd name="T17" fmla="*/ 125 h 401"/>
                <a:gd name="T18" fmla="*/ 540 w 576"/>
                <a:gd name="T19" fmla="*/ 149 h 401"/>
                <a:gd name="T20" fmla="*/ 576 w 576"/>
                <a:gd name="T21" fmla="*/ 185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76" h="401">
                  <a:moveTo>
                    <a:pt x="0" y="293"/>
                  </a:moveTo>
                  <a:cubicBezTo>
                    <a:pt x="64" y="335"/>
                    <a:pt x="49" y="377"/>
                    <a:pt x="120" y="401"/>
                  </a:cubicBezTo>
                  <a:cubicBezTo>
                    <a:pt x="179" y="386"/>
                    <a:pt x="196" y="389"/>
                    <a:pt x="216" y="329"/>
                  </a:cubicBezTo>
                  <a:cubicBezTo>
                    <a:pt x="202" y="160"/>
                    <a:pt x="255" y="255"/>
                    <a:pt x="216" y="137"/>
                  </a:cubicBezTo>
                  <a:cubicBezTo>
                    <a:pt x="208" y="113"/>
                    <a:pt x="216" y="65"/>
                    <a:pt x="216" y="65"/>
                  </a:cubicBezTo>
                  <a:cubicBezTo>
                    <a:pt x="240" y="49"/>
                    <a:pt x="272" y="22"/>
                    <a:pt x="300" y="29"/>
                  </a:cubicBezTo>
                  <a:cubicBezTo>
                    <a:pt x="316" y="33"/>
                    <a:pt x="260" y="0"/>
                    <a:pt x="276" y="5"/>
                  </a:cubicBezTo>
                  <a:cubicBezTo>
                    <a:pt x="300" y="12"/>
                    <a:pt x="348" y="89"/>
                    <a:pt x="348" y="89"/>
                  </a:cubicBezTo>
                  <a:cubicBezTo>
                    <a:pt x="384" y="137"/>
                    <a:pt x="390" y="102"/>
                    <a:pt x="468" y="125"/>
                  </a:cubicBezTo>
                  <a:cubicBezTo>
                    <a:pt x="492" y="132"/>
                    <a:pt x="540" y="149"/>
                    <a:pt x="540" y="149"/>
                  </a:cubicBezTo>
                  <a:cubicBezTo>
                    <a:pt x="566" y="188"/>
                    <a:pt x="550" y="185"/>
                    <a:pt x="576" y="185"/>
                  </a:cubicBezTo>
                </a:path>
              </a:pathLst>
            </a:custGeom>
            <a:noFill/>
            <a:ln w="57150" cap="flat" cmpd="sng">
              <a:solidFill>
                <a:schemeClr val="tx2"/>
              </a:solidFill>
              <a:prstDash val="solid"/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17466" name="Group 58">
            <a:extLst>
              <a:ext uri="{FF2B5EF4-FFF2-40B4-BE49-F238E27FC236}">
                <a16:creationId xmlns:a16="http://schemas.microsoft.com/office/drawing/2014/main" id="{CB734D6C-D982-4378-B5F4-06553ACFF738}"/>
              </a:ext>
            </a:extLst>
          </p:cNvPr>
          <p:cNvGrpSpPr>
            <a:grpSpLocks/>
          </p:cNvGrpSpPr>
          <p:nvPr/>
        </p:nvGrpSpPr>
        <p:grpSpPr bwMode="auto">
          <a:xfrm>
            <a:off x="3390900" y="3352800"/>
            <a:ext cx="993775" cy="1295400"/>
            <a:chOff x="2136" y="2112"/>
            <a:chExt cx="626" cy="816"/>
          </a:xfrm>
        </p:grpSpPr>
        <p:grpSp>
          <p:nvGrpSpPr>
            <p:cNvPr id="17467" name="Group 59">
              <a:extLst>
                <a:ext uri="{FF2B5EF4-FFF2-40B4-BE49-F238E27FC236}">
                  <a16:creationId xmlns:a16="http://schemas.microsoft.com/office/drawing/2014/main" id="{6BAAABD3-A84B-4128-AF95-DD09DBD68BB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136" y="2112"/>
              <a:ext cx="626" cy="816"/>
              <a:chOff x="2136" y="2112"/>
              <a:chExt cx="626" cy="816"/>
            </a:xfrm>
          </p:grpSpPr>
          <p:grpSp>
            <p:nvGrpSpPr>
              <p:cNvPr id="17468" name="Group 60">
                <a:extLst>
                  <a:ext uri="{FF2B5EF4-FFF2-40B4-BE49-F238E27FC236}">
                    <a16:creationId xmlns:a16="http://schemas.microsoft.com/office/drawing/2014/main" id="{1E6447EA-3C70-43C5-9284-3AB0BC563ED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136" y="2112"/>
                <a:ext cx="626" cy="816"/>
                <a:chOff x="2136" y="2112"/>
                <a:chExt cx="626" cy="816"/>
              </a:xfrm>
            </p:grpSpPr>
            <p:sp>
              <p:nvSpPr>
                <p:cNvPr id="17469" name="Freeform 61">
                  <a:extLst>
                    <a:ext uri="{FF2B5EF4-FFF2-40B4-BE49-F238E27FC236}">
                      <a16:creationId xmlns:a16="http://schemas.microsoft.com/office/drawing/2014/main" id="{4EC03224-C7AF-4382-862E-993ACC8FDEA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36" y="2112"/>
                  <a:ext cx="626" cy="816"/>
                </a:xfrm>
                <a:custGeom>
                  <a:avLst/>
                  <a:gdLst>
                    <a:gd name="T0" fmla="*/ 0 w 626"/>
                    <a:gd name="T1" fmla="*/ 348 h 816"/>
                    <a:gd name="T2" fmla="*/ 72 w 626"/>
                    <a:gd name="T3" fmla="*/ 312 h 816"/>
                    <a:gd name="T4" fmla="*/ 204 w 626"/>
                    <a:gd name="T5" fmla="*/ 300 h 816"/>
                    <a:gd name="T6" fmla="*/ 240 w 626"/>
                    <a:gd name="T7" fmla="*/ 276 h 816"/>
                    <a:gd name="T8" fmla="*/ 276 w 626"/>
                    <a:gd name="T9" fmla="*/ 168 h 816"/>
                    <a:gd name="T10" fmla="*/ 312 w 626"/>
                    <a:gd name="T11" fmla="*/ 132 h 816"/>
                    <a:gd name="T12" fmla="*/ 348 w 626"/>
                    <a:gd name="T13" fmla="*/ 60 h 816"/>
                    <a:gd name="T14" fmla="*/ 384 w 626"/>
                    <a:gd name="T15" fmla="*/ 0 h 816"/>
                    <a:gd name="T16" fmla="*/ 456 w 626"/>
                    <a:gd name="T17" fmla="*/ 24 h 816"/>
                    <a:gd name="T18" fmla="*/ 384 w 626"/>
                    <a:gd name="T19" fmla="*/ 204 h 816"/>
                    <a:gd name="T20" fmla="*/ 516 w 626"/>
                    <a:gd name="T21" fmla="*/ 216 h 816"/>
                    <a:gd name="T22" fmla="*/ 588 w 626"/>
                    <a:gd name="T23" fmla="*/ 264 h 816"/>
                    <a:gd name="T24" fmla="*/ 576 w 626"/>
                    <a:gd name="T25" fmla="*/ 324 h 816"/>
                    <a:gd name="T26" fmla="*/ 552 w 626"/>
                    <a:gd name="T27" fmla="*/ 360 h 816"/>
                    <a:gd name="T28" fmla="*/ 480 w 626"/>
                    <a:gd name="T29" fmla="*/ 384 h 816"/>
                    <a:gd name="T30" fmla="*/ 444 w 626"/>
                    <a:gd name="T31" fmla="*/ 396 h 816"/>
                    <a:gd name="T32" fmla="*/ 408 w 626"/>
                    <a:gd name="T33" fmla="*/ 540 h 816"/>
                    <a:gd name="T34" fmla="*/ 456 w 626"/>
                    <a:gd name="T35" fmla="*/ 612 h 816"/>
                    <a:gd name="T36" fmla="*/ 480 w 626"/>
                    <a:gd name="T37" fmla="*/ 684 h 816"/>
                    <a:gd name="T38" fmla="*/ 408 w 626"/>
                    <a:gd name="T39" fmla="*/ 732 h 816"/>
                    <a:gd name="T40" fmla="*/ 372 w 626"/>
                    <a:gd name="T41" fmla="*/ 804 h 816"/>
                    <a:gd name="T42" fmla="*/ 336 w 626"/>
                    <a:gd name="T43" fmla="*/ 816 h 816"/>
                    <a:gd name="T44" fmla="*/ 288 w 626"/>
                    <a:gd name="T45" fmla="*/ 744 h 816"/>
                    <a:gd name="T46" fmla="*/ 276 w 626"/>
                    <a:gd name="T47" fmla="*/ 708 h 816"/>
                    <a:gd name="T48" fmla="*/ 240 w 626"/>
                    <a:gd name="T49" fmla="*/ 684 h 816"/>
                    <a:gd name="T50" fmla="*/ 204 w 626"/>
                    <a:gd name="T51" fmla="*/ 516 h 816"/>
                    <a:gd name="T52" fmla="*/ 192 w 626"/>
                    <a:gd name="T53" fmla="*/ 468 h 816"/>
                    <a:gd name="T54" fmla="*/ 0 w 626"/>
                    <a:gd name="T55" fmla="*/ 348 h 8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626" h="816">
                      <a:moveTo>
                        <a:pt x="0" y="348"/>
                      </a:moveTo>
                      <a:cubicBezTo>
                        <a:pt x="25" y="340"/>
                        <a:pt x="46" y="318"/>
                        <a:pt x="72" y="312"/>
                      </a:cubicBezTo>
                      <a:cubicBezTo>
                        <a:pt x="115" y="303"/>
                        <a:pt x="160" y="304"/>
                        <a:pt x="204" y="300"/>
                      </a:cubicBezTo>
                      <a:cubicBezTo>
                        <a:pt x="216" y="292"/>
                        <a:pt x="232" y="288"/>
                        <a:pt x="240" y="276"/>
                      </a:cubicBezTo>
                      <a:cubicBezTo>
                        <a:pt x="260" y="244"/>
                        <a:pt x="249" y="195"/>
                        <a:pt x="276" y="168"/>
                      </a:cubicBezTo>
                      <a:cubicBezTo>
                        <a:pt x="288" y="156"/>
                        <a:pt x="300" y="144"/>
                        <a:pt x="312" y="132"/>
                      </a:cubicBezTo>
                      <a:cubicBezTo>
                        <a:pt x="321" y="106"/>
                        <a:pt x="326" y="79"/>
                        <a:pt x="348" y="60"/>
                      </a:cubicBezTo>
                      <a:cubicBezTo>
                        <a:pt x="370" y="41"/>
                        <a:pt x="384" y="0"/>
                        <a:pt x="384" y="0"/>
                      </a:cubicBezTo>
                      <a:cubicBezTo>
                        <a:pt x="396" y="4"/>
                        <a:pt x="454" y="11"/>
                        <a:pt x="456" y="24"/>
                      </a:cubicBezTo>
                      <a:cubicBezTo>
                        <a:pt x="462" y="67"/>
                        <a:pt x="398" y="161"/>
                        <a:pt x="384" y="204"/>
                      </a:cubicBezTo>
                      <a:cubicBezTo>
                        <a:pt x="428" y="208"/>
                        <a:pt x="474" y="204"/>
                        <a:pt x="516" y="216"/>
                      </a:cubicBezTo>
                      <a:cubicBezTo>
                        <a:pt x="544" y="224"/>
                        <a:pt x="588" y="264"/>
                        <a:pt x="588" y="264"/>
                      </a:cubicBezTo>
                      <a:cubicBezTo>
                        <a:pt x="626" y="322"/>
                        <a:pt x="618" y="282"/>
                        <a:pt x="576" y="324"/>
                      </a:cubicBezTo>
                      <a:cubicBezTo>
                        <a:pt x="566" y="334"/>
                        <a:pt x="564" y="352"/>
                        <a:pt x="552" y="360"/>
                      </a:cubicBezTo>
                      <a:cubicBezTo>
                        <a:pt x="531" y="373"/>
                        <a:pt x="504" y="376"/>
                        <a:pt x="480" y="384"/>
                      </a:cubicBezTo>
                      <a:cubicBezTo>
                        <a:pt x="468" y="388"/>
                        <a:pt x="444" y="396"/>
                        <a:pt x="444" y="396"/>
                      </a:cubicBezTo>
                      <a:cubicBezTo>
                        <a:pt x="401" y="461"/>
                        <a:pt x="376" y="463"/>
                        <a:pt x="408" y="540"/>
                      </a:cubicBezTo>
                      <a:cubicBezTo>
                        <a:pt x="419" y="567"/>
                        <a:pt x="447" y="585"/>
                        <a:pt x="456" y="612"/>
                      </a:cubicBezTo>
                      <a:cubicBezTo>
                        <a:pt x="464" y="636"/>
                        <a:pt x="480" y="684"/>
                        <a:pt x="480" y="684"/>
                      </a:cubicBezTo>
                      <a:cubicBezTo>
                        <a:pt x="455" y="760"/>
                        <a:pt x="491" y="684"/>
                        <a:pt x="408" y="732"/>
                      </a:cubicBezTo>
                      <a:cubicBezTo>
                        <a:pt x="356" y="762"/>
                        <a:pt x="407" y="769"/>
                        <a:pt x="372" y="804"/>
                      </a:cubicBezTo>
                      <a:cubicBezTo>
                        <a:pt x="363" y="813"/>
                        <a:pt x="348" y="812"/>
                        <a:pt x="336" y="816"/>
                      </a:cubicBezTo>
                      <a:cubicBezTo>
                        <a:pt x="320" y="792"/>
                        <a:pt x="297" y="771"/>
                        <a:pt x="288" y="744"/>
                      </a:cubicBezTo>
                      <a:cubicBezTo>
                        <a:pt x="284" y="732"/>
                        <a:pt x="284" y="718"/>
                        <a:pt x="276" y="708"/>
                      </a:cubicBezTo>
                      <a:cubicBezTo>
                        <a:pt x="267" y="697"/>
                        <a:pt x="252" y="692"/>
                        <a:pt x="240" y="684"/>
                      </a:cubicBezTo>
                      <a:cubicBezTo>
                        <a:pt x="222" y="629"/>
                        <a:pt x="220" y="572"/>
                        <a:pt x="204" y="516"/>
                      </a:cubicBezTo>
                      <a:cubicBezTo>
                        <a:pt x="199" y="500"/>
                        <a:pt x="203" y="480"/>
                        <a:pt x="192" y="468"/>
                      </a:cubicBezTo>
                      <a:cubicBezTo>
                        <a:pt x="139" y="408"/>
                        <a:pt x="54" y="402"/>
                        <a:pt x="0" y="348"/>
                      </a:cubicBezTo>
                      <a:close/>
                    </a:path>
                  </a:pathLst>
                </a:custGeom>
                <a:solidFill>
                  <a:srgbClr val="9900CC"/>
                </a:solidFill>
                <a:ln w="12700" cap="flat" cmpd="sng">
                  <a:solidFill>
                    <a:srgbClr val="9900CC"/>
                  </a:solidFill>
                  <a:prstDash val="solid"/>
                  <a:miter lim="800000"/>
                  <a:headEnd type="none" w="sm" len="sm"/>
                  <a:tailEnd type="none" w="sm" len="sm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17470" name="Text Box 62">
                  <a:extLst>
                    <a:ext uri="{FF2B5EF4-FFF2-40B4-BE49-F238E27FC236}">
                      <a16:creationId xmlns:a16="http://schemas.microsoft.com/office/drawing/2014/main" id="{AC621477-4C66-4037-BE26-C15E16ADF5F8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304" y="2218"/>
                  <a:ext cx="336" cy="51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:r>
                    <a:rPr lang="zh-CN" altLang="en-US">
                      <a:solidFill>
                        <a:schemeClr val="bg2"/>
                      </a:solidFill>
                      <a:ea typeface="隶书" panose="02010509060101010101" pitchFamily="49" charset="-122"/>
                    </a:rPr>
                    <a:t>宁夏</a:t>
                  </a:r>
                </a:p>
              </p:txBody>
            </p:sp>
          </p:grpSp>
          <p:sp>
            <p:nvSpPr>
              <p:cNvPr id="17471" name="Freeform 63">
                <a:extLst>
                  <a:ext uri="{FF2B5EF4-FFF2-40B4-BE49-F238E27FC236}">
                    <a16:creationId xmlns:a16="http://schemas.microsoft.com/office/drawing/2014/main" id="{88BEDA39-2361-4AE3-9396-94D756AA49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36" y="2112"/>
                <a:ext cx="306" cy="300"/>
              </a:xfrm>
              <a:custGeom>
                <a:avLst/>
                <a:gdLst>
                  <a:gd name="T0" fmla="*/ 0 w 306"/>
                  <a:gd name="T1" fmla="*/ 120 h 300"/>
                  <a:gd name="T2" fmla="*/ 96 w 306"/>
                  <a:gd name="T3" fmla="*/ 0 h 300"/>
                  <a:gd name="T4" fmla="*/ 144 w 306"/>
                  <a:gd name="T5" fmla="*/ 12 h 300"/>
                  <a:gd name="T6" fmla="*/ 108 w 306"/>
                  <a:gd name="T7" fmla="*/ 192 h 300"/>
                  <a:gd name="T8" fmla="*/ 276 w 306"/>
                  <a:gd name="T9" fmla="*/ 240 h 300"/>
                  <a:gd name="T10" fmla="*/ 288 w 306"/>
                  <a:gd name="T11" fmla="*/ 30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6" h="300">
                    <a:moveTo>
                      <a:pt x="0" y="120"/>
                    </a:moveTo>
                    <a:cubicBezTo>
                      <a:pt x="19" y="62"/>
                      <a:pt x="38" y="19"/>
                      <a:pt x="96" y="0"/>
                    </a:cubicBezTo>
                    <a:cubicBezTo>
                      <a:pt x="112" y="4"/>
                      <a:pt x="131" y="2"/>
                      <a:pt x="144" y="12"/>
                    </a:cubicBezTo>
                    <a:cubicBezTo>
                      <a:pt x="185" y="45"/>
                      <a:pt x="131" y="157"/>
                      <a:pt x="108" y="192"/>
                    </a:cubicBezTo>
                    <a:cubicBezTo>
                      <a:pt x="161" y="227"/>
                      <a:pt x="217" y="220"/>
                      <a:pt x="276" y="240"/>
                    </a:cubicBezTo>
                    <a:cubicBezTo>
                      <a:pt x="305" y="283"/>
                      <a:pt x="306" y="263"/>
                      <a:pt x="288" y="300"/>
                    </a:cubicBezTo>
                  </a:path>
                </a:pathLst>
              </a:custGeom>
              <a:noFill/>
              <a:ln w="57150" cap="flat" cmpd="sng">
                <a:solidFill>
                  <a:srgbClr val="9900CC"/>
                </a:solidFill>
                <a:prstDash val="solid"/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</p:grpSp>
        <p:sp>
          <p:nvSpPr>
            <p:cNvPr id="17472" name="Freeform 64">
              <a:extLst>
                <a:ext uri="{FF2B5EF4-FFF2-40B4-BE49-F238E27FC236}">
                  <a16:creationId xmlns:a16="http://schemas.microsoft.com/office/drawing/2014/main" id="{4D6EC1EE-2FF0-4B8E-8815-B92852AF33F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12" y="2232"/>
              <a:ext cx="24" cy="36"/>
            </a:xfrm>
            <a:custGeom>
              <a:avLst/>
              <a:gdLst>
                <a:gd name="T0" fmla="*/ 24 w 24"/>
                <a:gd name="T1" fmla="*/ 0 h 36"/>
                <a:gd name="T2" fmla="*/ 0 w 24"/>
                <a:gd name="T3" fmla="*/ 36 h 36"/>
                <a:gd name="T4" fmla="*/ 24 w 24"/>
                <a:gd name="T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" h="36">
                  <a:moveTo>
                    <a:pt x="24" y="0"/>
                  </a:moveTo>
                  <a:cubicBezTo>
                    <a:pt x="16" y="12"/>
                    <a:pt x="0" y="36"/>
                    <a:pt x="0" y="36"/>
                  </a:cubicBezTo>
                  <a:cubicBezTo>
                    <a:pt x="0" y="36"/>
                    <a:pt x="16" y="12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57150" cap="flat" cmpd="sng">
              <a:solidFill>
                <a:srgbClr val="9900CC"/>
              </a:solidFill>
              <a:prstDash val="solid"/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sp>
        <p:nvSpPr>
          <p:cNvPr id="17473" name="Freeform 65">
            <a:extLst>
              <a:ext uri="{FF2B5EF4-FFF2-40B4-BE49-F238E27FC236}">
                <a16:creationId xmlns:a16="http://schemas.microsoft.com/office/drawing/2014/main" id="{C74BE4AA-CAF9-48EC-A986-A9FFA04253CF}"/>
              </a:ext>
            </a:extLst>
          </p:cNvPr>
          <p:cNvSpPr>
            <a:spLocks/>
          </p:cNvSpPr>
          <p:nvPr/>
        </p:nvSpPr>
        <p:spPr bwMode="auto">
          <a:xfrm>
            <a:off x="1104900" y="2762250"/>
            <a:ext cx="6365875" cy="2624138"/>
          </a:xfrm>
          <a:custGeom>
            <a:avLst/>
            <a:gdLst>
              <a:gd name="T0" fmla="*/ 204 w 4010"/>
              <a:gd name="T1" fmla="*/ 1236 h 1653"/>
              <a:gd name="T2" fmla="*/ 348 w 4010"/>
              <a:gd name="T3" fmla="*/ 1212 h 1653"/>
              <a:gd name="T4" fmla="*/ 540 w 4010"/>
              <a:gd name="T5" fmla="*/ 1368 h 1653"/>
              <a:gd name="T6" fmla="*/ 660 w 4010"/>
              <a:gd name="T7" fmla="*/ 1536 h 1653"/>
              <a:gd name="T8" fmla="*/ 840 w 4010"/>
              <a:gd name="T9" fmla="*/ 1500 h 1653"/>
              <a:gd name="T10" fmla="*/ 948 w 4010"/>
              <a:gd name="T11" fmla="*/ 1572 h 1653"/>
              <a:gd name="T12" fmla="*/ 1092 w 4010"/>
              <a:gd name="T13" fmla="*/ 1644 h 1653"/>
              <a:gd name="T14" fmla="*/ 972 w 4010"/>
              <a:gd name="T15" fmla="*/ 1440 h 1653"/>
              <a:gd name="T16" fmla="*/ 864 w 4010"/>
              <a:gd name="T17" fmla="*/ 1392 h 1653"/>
              <a:gd name="T18" fmla="*/ 804 w 4010"/>
              <a:gd name="T19" fmla="*/ 1308 h 1653"/>
              <a:gd name="T20" fmla="*/ 780 w 4010"/>
              <a:gd name="T21" fmla="*/ 1092 h 1653"/>
              <a:gd name="T22" fmla="*/ 1104 w 4010"/>
              <a:gd name="T23" fmla="*/ 1080 h 1653"/>
              <a:gd name="T24" fmla="*/ 1272 w 4010"/>
              <a:gd name="T25" fmla="*/ 1092 h 1653"/>
              <a:gd name="T26" fmla="*/ 1416 w 4010"/>
              <a:gd name="T27" fmla="*/ 1008 h 1653"/>
              <a:gd name="T28" fmla="*/ 1512 w 4010"/>
              <a:gd name="T29" fmla="*/ 900 h 1653"/>
              <a:gd name="T30" fmla="*/ 1476 w 4010"/>
              <a:gd name="T31" fmla="*/ 804 h 1653"/>
              <a:gd name="T32" fmla="*/ 1632 w 4010"/>
              <a:gd name="T33" fmla="*/ 756 h 1653"/>
              <a:gd name="T34" fmla="*/ 1740 w 4010"/>
              <a:gd name="T35" fmla="*/ 720 h 1653"/>
              <a:gd name="T36" fmla="*/ 1920 w 4010"/>
              <a:gd name="T37" fmla="*/ 408 h 1653"/>
              <a:gd name="T38" fmla="*/ 1896 w 4010"/>
              <a:gd name="T39" fmla="*/ 264 h 1653"/>
              <a:gd name="T40" fmla="*/ 2028 w 4010"/>
              <a:gd name="T41" fmla="*/ 24 h 1653"/>
              <a:gd name="T42" fmla="*/ 2460 w 4010"/>
              <a:gd name="T43" fmla="*/ 84 h 1653"/>
              <a:gd name="T44" fmla="*/ 2664 w 4010"/>
              <a:gd name="T45" fmla="*/ 192 h 1653"/>
              <a:gd name="T46" fmla="*/ 2568 w 4010"/>
              <a:gd name="T47" fmla="*/ 516 h 1653"/>
              <a:gd name="T48" fmla="*/ 2532 w 4010"/>
              <a:gd name="T49" fmla="*/ 1296 h 1653"/>
              <a:gd name="T50" fmla="*/ 2640 w 4010"/>
              <a:gd name="T51" fmla="*/ 1320 h 1653"/>
              <a:gd name="T52" fmla="*/ 2868 w 4010"/>
              <a:gd name="T53" fmla="*/ 1224 h 1653"/>
              <a:gd name="T54" fmla="*/ 3252 w 4010"/>
              <a:gd name="T55" fmla="*/ 1212 h 1653"/>
              <a:gd name="T56" fmla="*/ 3468 w 4010"/>
              <a:gd name="T57" fmla="*/ 1020 h 1653"/>
              <a:gd name="T58" fmla="*/ 3612 w 4010"/>
              <a:gd name="T59" fmla="*/ 828 h 1653"/>
              <a:gd name="T60" fmla="*/ 3684 w 4010"/>
              <a:gd name="T61" fmla="*/ 792 h 1653"/>
              <a:gd name="T62" fmla="*/ 3852 w 4010"/>
              <a:gd name="T63" fmla="*/ 636 h 1653"/>
              <a:gd name="T64" fmla="*/ 3948 w 4010"/>
              <a:gd name="T65" fmla="*/ 576 h 16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4010" h="1653">
                <a:moveTo>
                  <a:pt x="0" y="1164"/>
                </a:moveTo>
                <a:cubicBezTo>
                  <a:pt x="69" y="1187"/>
                  <a:pt x="143" y="1195"/>
                  <a:pt x="204" y="1236"/>
                </a:cubicBezTo>
                <a:cubicBezTo>
                  <a:pt x="224" y="1232"/>
                  <a:pt x="245" y="1231"/>
                  <a:pt x="264" y="1224"/>
                </a:cubicBezTo>
                <a:cubicBezTo>
                  <a:pt x="337" y="1197"/>
                  <a:pt x="259" y="1190"/>
                  <a:pt x="348" y="1212"/>
                </a:cubicBezTo>
                <a:cubicBezTo>
                  <a:pt x="364" y="1236"/>
                  <a:pt x="416" y="1340"/>
                  <a:pt x="456" y="1356"/>
                </a:cubicBezTo>
                <a:cubicBezTo>
                  <a:pt x="482" y="1367"/>
                  <a:pt x="512" y="1364"/>
                  <a:pt x="540" y="1368"/>
                </a:cubicBezTo>
                <a:cubicBezTo>
                  <a:pt x="536" y="1400"/>
                  <a:pt x="528" y="1432"/>
                  <a:pt x="528" y="1464"/>
                </a:cubicBezTo>
                <a:cubicBezTo>
                  <a:pt x="528" y="1525"/>
                  <a:pt x="615" y="1525"/>
                  <a:pt x="660" y="1536"/>
                </a:cubicBezTo>
                <a:cubicBezTo>
                  <a:pt x="696" y="1532"/>
                  <a:pt x="732" y="1531"/>
                  <a:pt x="768" y="1524"/>
                </a:cubicBezTo>
                <a:cubicBezTo>
                  <a:pt x="793" y="1519"/>
                  <a:pt x="840" y="1500"/>
                  <a:pt x="840" y="1500"/>
                </a:cubicBezTo>
                <a:cubicBezTo>
                  <a:pt x="877" y="1509"/>
                  <a:pt x="896" y="1508"/>
                  <a:pt x="924" y="1536"/>
                </a:cubicBezTo>
                <a:cubicBezTo>
                  <a:pt x="934" y="1546"/>
                  <a:pt x="937" y="1563"/>
                  <a:pt x="948" y="1572"/>
                </a:cubicBezTo>
                <a:cubicBezTo>
                  <a:pt x="958" y="1580"/>
                  <a:pt x="973" y="1578"/>
                  <a:pt x="984" y="1584"/>
                </a:cubicBezTo>
                <a:cubicBezTo>
                  <a:pt x="1108" y="1653"/>
                  <a:pt x="1011" y="1617"/>
                  <a:pt x="1092" y="1644"/>
                </a:cubicBezTo>
                <a:cubicBezTo>
                  <a:pt x="1100" y="1632"/>
                  <a:pt x="1114" y="1622"/>
                  <a:pt x="1116" y="1608"/>
                </a:cubicBezTo>
                <a:cubicBezTo>
                  <a:pt x="1127" y="1518"/>
                  <a:pt x="1032" y="1480"/>
                  <a:pt x="972" y="1440"/>
                </a:cubicBezTo>
                <a:cubicBezTo>
                  <a:pt x="960" y="1432"/>
                  <a:pt x="948" y="1424"/>
                  <a:pt x="936" y="1416"/>
                </a:cubicBezTo>
                <a:cubicBezTo>
                  <a:pt x="915" y="1402"/>
                  <a:pt x="864" y="1392"/>
                  <a:pt x="864" y="1392"/>
                </a:cubicBezTo>
                <a:cubicBezTo>
                  <a:pt x="856" y="1368"/>
                  <a:pt x="848" y="1344"/>
                  <a:pt x="840" y="1320"/>
                </a:cubicBezTo>
                <a:cubicBezTo>
                  <a:pt x="836" y="1308"/>
                  <a:pt x="815" y="1314"/>
                  <a:pt x="804" y="1308"/>
                </a:cubicBezTo>
                <a:cubicBezTo>
                  <a:pt x="711" y="1261"/>
                  <a:pt x="822" y="1302"/>
                  <a:pt x="732" y="1272"/>
                </a:cubicBezTo>
                <a:cubicBezTo>
                  <a:pt x="707" y="1197"/>
                  <a:pt x="682" y="1125"/>
                  <a:pt x="780" y="1092"/>
                </a:cubicBezTo>
                <a:cubicBezTo>
                  <a:pt x="845" y="1027"/>
                  <a:pt x="908" y="1030"/>
                  <a:pt x="996" y="1020"/>
                </a:cubicBezTo>
                <a:cubicBezTo>
                  <a:pt x="1059" y="1041"/>
                  <a:pt x="1021" y="1025"/>
                  <a:pt x="1104" y="1080"/>
                </a:cubicBezTo>
                <a:cubicBezTo>
                  <a:pt x="1116" y="1088"/>
                  <a:pt x="1140" y="1104"/>
                  <a:pt x="1140" y="1104"/>
                </a:cubicBezTo>
                <a:cubicBezTo>
                  <a:pt x="1184" y="1100"/>
                  <a:pt x="1232" y="1111"/>
                  <a:pt x="1272" y="1092"/>
                </a:cubicBezTo>
                <a:cubicBezTo>
                  <a:pt x="1298" y="1080"/>
                  <a:pt x="1291" y="1024"/>
                  <a:pt x="1320" y="1020"/>
                </a:cubicBezTo>
                <a:cubicBezTo>
                  <a:pt x="1352" y="1016"/>
                  <a:pt x="1384" y="1012"/>
                  <a:pt x="1416" y="1008"/>
                </a:cubicBezTo>
                <a:cubicBezTo>
                  <a:pt x="1452" y="984"/>
                  <a:pt x="1488" y="972"/>
                  <a:pt x="1524" y="948"/>
                </a:cubicBezTo>
                <a:cubicBezTo>
                  <a:pt x="1520" y="932"/>
                  <a:pt x="1521" y="914"/>
                  <a:pt x="1512" y="900"/>
                </a:cubicBezTo>
                <a:cubicBezTo>
                  <a:pt x="1440" y="791"/>
                  <a:pt x="1503" y="958"/>
                  <a:pt x="1464" y="840"/>
                </a:cubicBezTo>
                <a:cubicBezTo>
                  <a:pt x="1468" y="828"/>
                  <a:pt x="1466" y="812"/>
                  <a:pt x="1476" y="804"/>
                </a:cubicBezTo>
                <a:cubicBezTo>
                  <a:pt x="1489" y="794"/>
                  <a:pt x="1508" y="797"/>
                  <a:pt x="1524" y="792"/>
                </a:cubicBezTo>
                <a:cubicBezTo>
                  <a:pt x="1524" y="792"/>
                  <a:pt x="1614" y="762"/>
                  <a:pt x="1632" y="756"/>
                </a:cubicBezTo>
                <a:cubicBezTo>
                  <a:pt x="1656" y="748"/>
                  <a:pt x="1680" y="740"/>
                  <a:pt x="1704" y="732"/>
                </a:cubicBezTo>
                <a:cubicBezTo>
                  <a:pt x="1716" y="728"/>
                  <a:pt x="1740" y="720"/>
                  <a:pt x="1740" y="720"/>
                </a:cubicBezTo>
                <a:cubicBezTo>
                  <a:pt x="1758" y="665"/>
                  <a:pt x="1787" y="675"/>
                  <a:pt x="1812" y="624"/>
                </a:cubicBezTo>
                <a:cubicBezTo>
                  <a:pt x="1847" y="554"/>
                  <a:pt x="1895" y="483"/>
                  <a:pt x="1920" y="408"/>
                </a:cubicBezTo>
                <a:cubicBezTo>
                  <a:pt x="1916" y="372"/>
                  <a:pt x="1914" y="336"/>
                  <a:pt x="1908" y="300"/>
                </a:cubicBezTo>
                <a:cubicBezTo>
                  <a:pt x="1906" y="288"/>
                  <a:pt x="1896" y="277"/>
                  <a:pt x="1896" y="264"/>
                </a:cubicBezTo>
                <a:cubicBezTo>
                  <a:pt x="1896" y="221"/>
                  <a:pt x="1925" y="93"/>
                  <a:pt x="1956" y="72"/>
                </a:cubicBezTo>
                <a:cubicBezTo>
                  <a:pt x="1980" y="56"/>
                  <a:pt x="2001" y="33"/>
                  <a:pt x="2028" y="24"/>
                </a:cubicBezTo>
                <a:cubicBezTo>
                  <a:pt x="2052" y="16"/>
                  <a:pt x="2124" y="0"/>
                  <a:pt x="2112" y="36"/>
                </a:cubicBezTo>
                <a:cubicBezTo>
                  <a:pt x="2235" y="48"/>
                  <a:pt x="2336" y="74"/>
                  <a:pt x="2460" y="84"/>
                </a:cubicBezTo>
                <a:cubicBezTo>
                  <a:pt x="2523" y="105"/>
                  <a:pt x="2585" y="119"/>
                  <a:pt x="2640" y="156"/>
                </a:cubicBezTo>
                <a:cubicBezTo>
                  <a:pt x="2648" y="168"/>
                  <a:pt x="2658" y="179"/>
                  <a:pt x="2664" y="192"/>
                </a:cubicBezTo>
                <a:cubicBezTo>
                  <a:pt x="2674" y="215"/>
                  <a:pt x="2688" y="264"/>
                  <a:pt x="2688" y="264"/>
                </a:cubicBezTo>
                <a:cubicBezTo>
                  <a:pt x="2632" y="348"/>
                  <a:pt x="2625" y="431"/>
                  <a:pt x="2568" y="516"/>
                </a:cubicBezTo>
                <a:cubicBezTo>
                  <a:pt x="2558" y="734"/>
                  <a:pt x="2592" y="1068"/>
                  <a:pt x="2556" y="1260"/>
                </a:cubicBezTo>
                <a:cubicBezTo>
                  <a:pt x="2555" y="1274"/>
                  <a:pt x="2540" y="1284"/>
                  <a:pt x="2532" y="1296"/>
                </a:cubicBezTo>
                <a:cubicBezTo>
                  <a:pt x="2540" y="1308"/>
                  <a:pt x="2542" y="1329"/>
                  <a:pt x="2556" y="1332"/>
                </a:cubicBezTo>
                <a:cubicBezTo>
                  <a:pt x="2584" y="1338"/>
                  <a:pt x="2614" y="1330"/>
                  <a:pt x="2640" y="1320"/>
                </a:cubicBezTo>
                <a:cubicBezTo>
                  <a:pt x="2667" y="1310"/>
                  <a:pt x="2688" y="1288"/>
                  <a:pt x="2712" y="1272"/>
                </a:cubicBezTo>
                <a:cubicBezTo>
                  <a:pt x="2748" y="1248"/>
                  <a:pt x="2832" y="1248"/>
                  <a:pt x="2868" y="1224"/>
                </a:cubicBezTo>
                <a:cubicBezTo>
                  <a:pt x="2958" y="1232"/>
                  <a:pt x="2968" y="1221"/>
                  <a:pt x="3048" y="1248"/>
                </a:cubicBezTo>
                <a:cubicBezTo>
                  <a:pt x="3090" y="1244"/>
                  <a:pt x="3204" y="1244"/>
                  <a:pt x="3252" y="1212"/>
                </a:cubicBezTo>
                <a:cubicBezTo>
                  <a:pt x="3335" y="1157"/>
                  <a:pt x="3297" y="1173"/>
                  <a:pt x="3360" y="1152"/>
                </a:cubicBezTo>
                <a:cubicBezTo>
                  <a:pt x="3398" y="1096"/>
                  <a:pt x="3415" y="1056"/>
                  <a:pt x="3468" y="1020"/>
                </a:cubicBezTo>
                <a:cubicBezTo>
                  <a:pt x="3487" y="962"/>
                  <a:pt x="3542" y="919"/>
                  <a:pt x="3600" y="900"/>
                </a:cubicBezTo>
                <a:cubicBezTo>
                  <a:pt x="3616" y="876"/>
                  <a:pt x="3596" y="852"/>
                  <a:pt x="3612" y="828"/>
                </a:cubicBezTo>
                <a:cubicBezTo>
                  <a:pt x="3619" y="817"/>
                  <a:pt x="3637" y="822"/>
                  <a:pt x="3648" y="816"/>
                </a:cubicBezTo>
                <a:cubicBezTo>
                  <a:pt x="3661" y="810"/>
                  <a:pt x="3673" y="801"/>
                  <a:pt x="3684" y="792"/>
                </a:cubicBezTo>
                <a:cubicBezTo>
                  <a:pt x="3723" y="760"/>
                  <a:pt x="3740" y="715"/>
                  <a:pt x="3780" y="684"/>
                </a:cubicBezTo>
                <a:cubicBezTo>
                  <a:pt x="3803" y="666"/>
                  <a:pt x="3828" y="652"/>
                  <a:pt x="3852" y="636"/>
                </a:cubicBezTo>
                <a:cubicBezTo>
                  <a:pt x="3873" y="622"/>
                  <a:pt x="3924" y="612"/>
                  <a:pt x="3924" y="612"/>
                </a:cubicBezTo>
                <a:cubicBezTo>
                  <a:pt x="3932" y="600"/>
                  <a:pt x="3937" y="585"/>
                  <a:pt x="3948" y="576"/>
                </a:cubicBezTo>
                <a:cubicBezTo>
                  <a:pt x="4010" y="527"/>
                  <a:pt x="3966" y="600"/>
                  <a:pt x="3996" y="540"/>
                </a:cubicBezTo>
              </a:path>
            </a:pathLst>
          </a:custGeom>
          <a:noFill/>
          <a:ln w="57150" cap="flat" cmpd="sng">
            <a:solidFill>
              <a:srgbClr val="2C30E8"/>
            </a:solidFill>
            <a:prstDash val="solid"/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7474" name="Text Box 66">
            <a:extLst>
              <a:ext uri="{FF2B5EF4-FFF2-40B4-BE49-F238E27FC236}">
                <a16:creationId xmlns:a16="http://schemas.microsoft.com/office/drawing/2014/main" id="{C39A0728-A3E2-4367-931C-E7511D7B26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520" y="130175"/>
            <a:ext cx="8568952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b="1" i="1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黄河①发源地、②注入地、③流经的省区？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B8A8069-6474-43D9-A635-B1CEF9C84F00}"/>
              </a:ext>
            </a:extLst>
          </p:cNvPr>
          <p:cNvSpPr txBox="1"/>
          <p:nvPr/>
        </p:nvSpPr>
        <p:spPr>
          <a:xfrm>
            <a:off x="611560" y="836712"/>
            <a:ext cx="74254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2C30E8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黄河全场</a:t>
            </a:r>
            <a:r>
              <a:rPr lang="en-US" altLang="zh-CN" sz="2400" dirty="0">
                <a:solidFill>
                  <a:srgbClr val="2C30E8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5464</a:t>
            </a:r>
            <a:r>
              <a:rPr lang="zh-CN" altLang="en-US" sz="2400" dirty="0">
                <a:solidFill>
                  <a:srgbClr val="2C30E8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千米，流经</a:t>
            </a:r>
            <a:r>
              <a:rPr lang="en-US" altLang="zh-CN" sz="2400" dirty="0">
                <a:solidFill>
                  <a:srgbClr val="2C30E8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9</a:t>
            </a:r>
            <a:r>
              <a:rPr lang="zh-CN" altLang="en-US" sz="2400" dirty="0">
                <a:solidFill>
                  <a:srgbClr val="2C30E8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个省区，在山东省注入渤海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32" grpId="0"/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Freeform 2">
            <a:extLst>
              <a:ext uri="{FF2B5EF4-FFF2-40B4-BE49-F238E27FC236}">
                <a16:creationId xmlns:a16="http://schemas.microsoft.com/office/drawing/2014/main" id="{F91C5EF2-27F6-48F9-A391-041C5F5954C2}"/>
              </a:ext>
            </a:extLst>
          </p:cNvPr>
          <p:cNvSpPr>
            <a:spLocks/>
          </p:cNvSpPr>
          <p:nvPr/>
        </p:nvSpPr>
        <p:spPr bwMode="auto">
          <a:xfrm>
            <a:off x="381000" y="1905000"/>
            <a:ext cx="3581400" cy="1363663"/>
          </a:xfrm>
          <a:custGeom>
            <a:avLst/>
            <a:gdLst>
              <a:gd name="T0" fmla="*/ 70 w 2256"/>
              <a:gd name="T1" fmla="*/ 361 h 859"/>
              <a:gd name="T2" fmla="*/ 127 w 2256"/>
              <a:gd name="T3" fmla="*/ 388 h 859"/>
              <a:gd name="T4" fmla="*/ 184 w 2256"/>
              <a:gd name="T5" fmla="*/ 391 h 859"/>
              <a:gd name="T6" fmla="*/ 226 w 2256"/>
              <a:gd name="T7" fmla="*/ 439 h 859"/>
              <a:gd name="T8" fmla="*/ 292 w 2256"/>
              <a:gd name="T9" fmla="*/ 493 h 859"/>
              <a:gd name="T10" fmla="*/ 370 w 2256"/>
              <a:gd name="T11" fmla="*/ 523 h 859"/>
              <a:gd name="T12" fmla="*/ 460 w 2256"/>
              <a:gd name="T13" fmla="*/ 553 h 859"/>
              <a:gd name="T14" fmla="*/ 574 w 2256"/>
              <a:gd name="T15" fmla="*/ 595 h 859"/>
              <a:gd name="T16" fmla="*/ 694 w 2256"/>
              <a:gd name="T17" fmla="*/ 619 h 859"/>
              <a:gd name="T18" fmla="*/ 742 w 2256"/>
              <a:gd name="T19" fmla="*/ 673 h 859"/>
              <a:gd name="T20" fmla="*/ 778 w 2256"/>
              <a:gd name="T21" fmla="*/ 712 h 859"/>
              <a:gd name="T22" fmla="*/ 802 w 2256"/>
              <a:gd name="T23" fmla="*/ 802 h 859"/>
              <a:gd name="T24" fmla="*/ 856 w 2256"/>
              <a:gd name="T25" fmla="*/ 835 h 859"/>
              <a:gd name="T26" fmla="*/ 895 w 2256"/>
              <a:gd name="T27" fmla="*/ 856 h 859"/>
              <a:gd name="T28" fmla="*/ 904 w 2256"/>
              <a:gd name="T29" fmla="*/ 805 h 859"/>
              <a:gd name="T30" fmla="*/ 946 w 2256"/>
              <a:gd name="T31" fmla="*/ 811 h 859"/>
              <a:gd name="T32" fmla="*/ 1018 w 2256"/>
              <a:gd name="T33" fmla="*/ 826 h 859"/>
              <a:gd name="T34" fmla="*/ 1114 w 2256"/>
              <a:gd name="T35" fmla="*/ 733 h 859"/>
              <a:gd name="T36" fmla="*/ 1135 w 2256"/>
              <a:gd name="T37" fmla="*/ 664 h 859"/>
              <a:gd name="T38" fmla="*/ 1120 w 2256"/>
              <a:gd name="T39" fmla="*/ 619 h 859"/>
              <a:gd name="T40" fmla="*/ 1162 w 2256"/>
              <a:gd name="T41" fmla="*/ 565 h 859"/>
              <a:gd name="T42" fmla="*/ 1189 w 2256"/>
              <a:gd name="T43" fmla="*/ 511 h 859"/>
              <a:gd name="T44" fmla="*/ 1177 w 2256"/>
              <a:gd name="T45" fmla="*/ 409 h 859"/>
              <a:gd name="T46" fmla="*/ 1264 w 2256"/>
              <a:gd name="T47" fmla="*/ 400 h 859"/>
              <a:gd name="T48" fmla="*/ 1294 w 2256"/>
              <a:gd name="T49" fmla="*/ 415 h 859"/>
              <a:gd name="T50" fmla="*/ 1357 w 2256"/>
              <a:gd name="T51" fmla="*/ 472 h 859"/>
              <a:gd name="T52" fmla="*/ 1375 w 2256"/>
              <a:gd name="T53" fmla="*/ 538 h 859"/>
              <a:gd name="T54" fmla="*/ 1372 w 2256"/>
              <a:gd name="T55" fmla="*/ 565 h 859"/>
              <a:gd name="T56" fmla="*/ 1423 w 2256"/>
              <a:gd name="T57" fmla="*/ 607 h 859"/>
              <a:gd name="T58" fmla="*/ 1444 w 2256"/>
              <a:gd name="T59" fmla="*/ 643 h 859"/>
              <a:gd name="T60" fmla="*/ 1510 w 2256"/>
              <a:gd name="T61" fmla="*/ 655 h 859"/>
              <a:gd name="T62" fmla="*/ 1552 w 2256"/>
              <a:gd name="T63" fmla="*/ 664 h 859"/>
              <a:gd name="T64" fmla="*/ 1612 w 2256"/>
              <a:gd name="T65" fmla="*/ 703 h 859"/>
              <a:gd name="T66" fmla="*/ 1633 w 2256"/>
              <a:gd name="T67" fmla="*/ 748 h 859"/>
              <a:gd name="T68" fmla="*/ 1708 w 2256"/>
              <a:gd name="T69" fmla="*/ 721 h 859"/>
              <a:gd name="T70" fmla="*/ 1771 w 2256"/>
              <a:gd name="T71" fmla="*/ 616 h 859"/>
              <a:gd name="T72" fmla="*/ 1840 w 2256"/>
              <a:gd name="T73" fmla="*/ 547 h 859"/>
              <a:gd name="T74" fmla="*/ 1786 w 2256"/>
              <a:gd name="T75" fmla="*/ 499 h 859"/>
              <a:gd name="T76" fmla="*/ 1750 w 2256"/>
              <a:gd name="T77" fmla="*/ 484 h 859"/>
              <a:gd name="T78" fmla="*/ 1714 w 2256"/>
              <a:gd name="T79" fmla="*/ 427 h 859"/>
              <a:gd name="T80" fmla="*/ 1711 w 2256"/>
              <a:gd name="T81" fmla="*/ 382 h 859"/>
              <a:gd name="T82" fmla="*/ 1792 w 2256"/>
              <a:gd name="T83" fmla="*/ 385 h 859"/>
              <a:gd name="T84" fmla="*/ 1867 w 2256"/>
              <a:gd name="T85" fmla="*/ 397 h 859"/>
              <a:gd name="T86" fmla="*/ 1948 w 2256"/>
              <a:gd name="T87" fmla="*/ 412 h 859"/>
              <a:gd name="T88" fmla="*/ 1879 w 2256"/>
              <a:gd name="T89" fmla="*/ 310 h 859"/>
              <a:gd name="T90" fmla="*/ 1933 w 2256"/>
              <a:gd name="T91" fmla="*/ 262 h 859"/>
              <a:gd name="T92" fmla="*/ 1969 w 2256"/>
              <a:gd name="T93" fmla="*/ 190 h 859"/>
              <a:gd name="T94" fmla="*/ 2026 w 2256"/>
              <a:gd name="T95" fmla="*/ 151 h 859"/>
              <a:gd name="T96" fmla="*/ 2062 w 2256"/>
              <a:gd name="T97" fmla="*/ 73 h 859"/>
              <a:gd name="T98" fmla="*/ 2086 w 2256"/>
              <a:gd name="T99" fmla="*/ 7 h 859"/>
              <a:gd name="T100" fmla="*/ 2050 w 2256"/>
              <a:gd name="T101" fmla="*/ 19 h 859"/>
              <a:gd name="T102" fmla="*/ 22 w 2256"/>
              <a:gd name="T103" fmla="*/ 7 h 8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2256" h="859">
                <a:moveTo>
                  <a:pt x="22" y="349"/>
                </a:moveTo>
                <a:cubicBezTo>
                  <a:pt x="88" y="371"/>
                  <a:pt x="0" y="330"/>
                  <a:pt x="70" y="361"/>
                </a:cubicBezTo>
                <a:cubicBezTo>
                  <a:pt x="82" y="366"/>
                  <a:pt x="87" y="377"/>
                  <a:pt x="106" y="382"/>
                </a:cubicBezTo>
                <a:cubicBezTo>
                  <a:pt x="116" y="387"/>
                  <a:pt x="120" y="388"/>
                  <a:pt x="127" y="388"/>
                </a:cubicBezTo>
                <a:cubicBezTo>
                  <a:pt x="134" y="388"/>
                  <a:pt x="142" y="379"/>
                  <a:pt x="151" y="379"/>
                </a:cubicBezTo>
                <a:cubicBezTo>
                  <a:pt x="160" y="379"/>
                  <a:pt x="174" y="386"/>
                  <a:pt x="184" y="391"/>
                </a:cubicBezTo>
                <a:cubicBezTo>
                  <a:pt x="188" y="397"/>
                  <a:pt x="203" y="401"/>
                  <a:pt x="208" y="406"/>
                </a:cubicBezTo>
                <a:cubicBezTo>
                  <a:pt x="219" y="415"/>
                  <a:pt x="226" y="439"/>
                  <a:pt x="226" y="439"/>
                </a:cubicBezTo>
                <a:cubicBezTo>
                  <a:pt x="232" y="448"/>
                  <a:pt x="236" y="454"/>
                  <a:pt x="247" y="463"/>
                </a:cubicBezTo>
                <a:cubicBezTo>
                  <a:pt x="258" y="472"/>
                  <a:pt x="278" y="485"/>
                  <a:pt x="292" y="493"/>
                </a:cubicBezTo>
                <a:cubicBezTo>
                  <a:pt x="305" y="500"/>
                  <a:pt x="320" y="506"/>
                  <a:pt x="334" y="511"/>
                </a:cubicBezTo>
                <a:cubicBezTo>
                  <a:pt x="346" y="515"/>
                  <a:pt x="359" y="516"/>
                  <a:pt x="370" y="523"/>
                </a:cubicBezTo>
                <a:cubicBezTo>
                  <a:pt x="383" y="528"/>
                  <a:pt x="397" y="530"/>
                  <a:pt x="412" y="535"/>
                </a:cubicBezTo>
                <a:cubicBezTo>
                  <a:pt x="427" y="540"/>
                  <a:pt x="447" y="547"/>
                  <a:pt x="460" y="553"/>
                </a:cubicBezTo>
                <a:cubicBezTo>
                  <a:pt x="473" y="557"/>
                  <a:pt x="448" y="560"/>
                  <a:pt x="487" y="571"/>
                </a:cubicBezTo>
                <a:cubicBezTo>
                  <a:pt x="506" y="578"/>
                  <a:pt x="545" y="590"/>
                  <a:pt x="574" y="595"/>
                </a:cubicBezTo>
                <a:cubicBezTo>
                  <a:pt x="603" y="600"/>
                  <a:pt x="641" y="600"/>
                  <a:pt x="661" y="604"/>
                </a:cubicBezTo>
                <a:cubicBezTo>
                  <a:pt x="681" y="608"/>
                  <a:pt x="685" y="610"/>
                  <a:pt x="694" y="619"/>
                </a:cubicBezTo>
                <a:cubicBezTo>
                  <a:pt x="704" y="626"/>
                  <a:pt x="710" y="652"/>
                  <a:pt x="718" y="661"/>
                </a:cubicBezTo>
                <a:cubicBezTo>
                  <a:pt x="726" y="670"/>
                  <a:pt x="734" y="668"/>
                  <a:pt x="742" y="673"/>
                </a:cubicBezTo>
                <a:cubicBezTo>
                  <a:pt x="748" y="678"/>
                  <a:pt x="762" y="688"/>
                  <a:pt x="766" y="694"/>
                </a:cubicBezTo>
                <a:cubicBezTo>
                  <a:pt x="772" y="701"/>
                  <a:pt x="776" y="699"/>
                  <a:pt x="778" y="712"/>
                </a:cubicBezTo>
                <a:cubicBezTo>
                  <a:pt x="782" y="723"/>
                  <a:pt x="777" y="760"/>
                  <a:pt x="781" y="775"/>
                </a:cubicBezTo>
                <a:cubicBezTo>
                  <a:pt x="785" y="790"/>
                  <a:pt x="793" y="794"/>
                  <a:pt x="802" y="802"/>
                </a:cubicBezTo>
                <a:cubicBezTo>
                  <a:pt x="811" y="810"/>
                  <a:pt x="826" y="817"/>
                  <a:pt x="835" y="823"/>
                </a:cubicBezTo>
                <a:cubicBezTo>
                  <a:pt x="842" y="828"/>
                  <a:pt x="849" y="831"/>
                  <a:pt x="856" y="835"/>
                </a:cubicBezTo>
                <a:cubicBezTo>
                  <a:pt x="862" y="838"/>
                  <a:pt x="868" y="845"/>
                  <a:pt x="874" y="847"/>
                </a:cubicBezTo>
                <a:cubicBezTo>
                  <a:pt x="880" y="850"/>
                  <a:pt x="890" y="859"/>
                  <a:pt x="895" y="856"/>
                </a:cubicBezTo>
                <a:cubicBezTo>
                  <a:pt x="903" y="854"/>
                  <a:pt x="896" y="836"/>
                  <a:pt x="904" y="829"/>
                </a:cubicBezTo>
                <a:cubicBezTo>
                  <a:pt x="906" y="821"/>
                  <a:pt x="901" y="811"/>
                  <a:pt x="904" y="805"/>
                </a:cubicBezTo>
                <a:cubicBezTo>
                  <a:pt x="907" y="799"/>
                  <a:pt x="915" y="792"/>
                  <a:pt x="922" y="793"/>
                </a:cubicBezTo>
                <a:cubicBezTo>
                  <a:pt x="929" y="794"/>
                  <a:pt x="934" y="805"/>
                  <a:pt x="946" y="811"/>
                </a:cubicBezTo>
                <a:cubicBezTo>
                  <a:pt x="958" y="815"/>
                  <a:pt x="969" y="829"/>
                  <a:pt x="991" y="829"/>
                </a:cubicBezTo>
                <a:cubicBezTo>
                  <a:pt x="1003" y="831"/>
                  <a:pt x="1008" y="833"/>
                  <a:pt x="1018" y="826"/>
                </a:cubicBezTo>
                <a:cubicBezTo>
                  <a:pt x="1028" y="819"/>
                  <a:pt x="1035" y="799"/>
                  <a:pt x="1051" y="784"/>
                </a:cubicBezTo>
                <a:cubicBezTo>
                  <a:pt x="1079" y="765"/>
                  <a:pt x="1108" y="764"/>
                  <a:pt x="1114" y="733"/>
                </a:cubicBezTo>
                <a:cubicBezTo>
                  <a:pt x="1125" y="721"/>
                  <a:pt x="1107" y="734"/>
                  <a:pt x="1108" y="715"/>
                </a:cubicBezTo>
                <a:cubicBezTo>
                  <a:pt x="1111" y="704"/>
                  <a:pt x="1133" y="680"/>
                  <a:pt x="1135" y="664"/>
                </a:cubicBezTo>
                <a:cubicBezTo>
                  <a:pt x="1137" y="648"/>
                  <a:pt x="1125" y="623"/>
                  <a:pt x="1123" y="616"/>
                </a:cubicBezTo>
                <a:cubicBezTo>
                  <a:pt x="1121" y="609"/>
                  <a:pt x="1118" y="625"/>
                  <a:pt x="1120" y="619"/>
                </a:cubicBezTo>
                <a:cubicBezTo>
                  <a:pt x="1124" y="608"/>
                  <a:pt x="1124" y="582"/>
                  <a:pt x="1135" y="577"/>
                </a:cubicBezTo>
                <a:cubicBezTo>
                  <a:pt x="1144" y="572"/>
                  <a:pt x="1159" y="574"/>
                  <a:pt x="1162" y="565"/>
                </a:cubicBezTo>
                <a:cubicBezTo>
                  <a:pt x="1170" y="558"/>
                  <a:pt x="1160" y="532"/>
                  <a:pt x="1165" y="523"/>
                </a:cubicBezTo>
                <a:cubicBezTo>
                  <a:pt x="1170" y="514"/>
                  <a:pt x="1189" y="524"/>
                  <a:pt x="1189" y="511"/>
                </a:cubicBezTo>
                <a:cubicBezTo>
                  <a:pt x="1189" y="498"/>
                  <a:pt x="1167" y="459"/>
                  <a:pt x="1165" y="442"/>
                </a:cubicBezTo>
                <a:cubicBezTo>
                  <a:pt x="1163" y="425"/>
                  <a:pt x="1170" y="416"/>
                  <a:pt x="1177" y="409"/>
                </a:cubicBezTo>
                <a:cubicBezTo>
                  <a:pt x="1179" y="403"/>
                  <a:pt x="1204" y="399"/>
                  <a:pt x="1210" y="397"/>
                </a:cubicBezTo>
                <a:cubicBezTo>
                  <a:pt x="1230" y="399"/>
                  <a:pt x="1246" y="390"/>
                  <a:pt x="1264" y="400"/>
                </a:cubicBezTo>
                <a:cubicBezTo>
                  <a:pt x="1278" y="404"/>
                  <a:pt x="1280" y="402"/>
                  <a:pt x="1288" y="409"/>
                </a:cubicBezTo>
                <a:cubicBezTo>
                  <a:pt x="1293" y="411"/>
                  <a:pt x="1290" y="409"/>
                  <a:pt x="1294" y="415"/>
                </a:cubicBezTo>
                <a:cubicBezTo>
                  <a:pt x="1298" y="421"/>
                  <a:pt x="1305" y="436"/>
                  <a:pt x="1315" y="445"/>
                </a:cubicBezTo>
                <a:cubicBezTo>
                  <a:pt x="1320" y="459"/>
                  <a:pt x="1353" y="460"/>
                  <a:pt x="1357" y="472"/>
                </a:cubicBezTo>
                <a:cubicBezTo>
                  <a:pt x="1364" y="484"/>
                  <a:pt x="1357" y="509"/>
                  <a:pt x="1360" y="520"/>
                </a:cubicBezTo>
                <a:cubicBezTo>
                  <a:pt x="1362" y="531"/>
                  <a:pt x="1373" y="533"/>
                  <a:pt x="1375" y="538"/>
                </a:cubicBezTo>
                <a:cubicBezTo>
                  <a:pt x="1378" y="546"/>
                  <a:pt x="1381" y="564"/>
                  <a:pt x="1381" y="568"/>
                </a:cubicBezTo>
                <a:cubicBezTo>
                  <a:pt x="1381" y="572"/>
                  <a:pt x="1369" y="559"/>
                  <a:pt x="1372" y="565"/>
                </a:cubicBezTo>
                <a:cubicBezTo>
                  <a:pt x="1375" y="569"/>
                  <a:pt x="1387" y="595"/>
                  <a:pt x="1399" y="604"/>
                </a:cubicBezTo>
                <a:cubicBezTo>
                  <a:pt x="1407" y="611"/>
                  <a:pt x="1416" y="605"/>
                  <a:pt x="1423" y="607"/>
                </a:cubicBezTo>
                <a:cubicBezTo>
                  <a:pt x="1430" y="609"/>
                  <a:pt x="1441" y="613"/>
                  <a:pt x="1444" y="619"/>
                </a:cubicBezTo>
                <a:cubicBezTo>
                  <a:pt x="1449" y="623"/>
                  <a:pt x="1438" y="640"/>
                  <a:pt x="1444" y="643"/>
                </a:cubicBezTo>
                <a:cubicBezTo>
                  <a:pt x="1451" y="647"/>
                  <a:pt x="1477" y="669"/>
                  <a:pt x="1486" y="670"/>
                </a:cubicBezTo>
                <a:cubicBezTo>
                  <a:pt x="1497" y="672"/>
                  <a:pt x="1503" y="659"/>
                  <a:pt x="1510" y="655"/>
                </a:cubicBezTo>
                <a:cubicBezTo>
                  <a:pt x="1522" y="659"/>
                  <a:pt x="1528" y="643"/>
                  <a:pt x="1528" y="643"/>
                </a:cubicBezTo>
                <a:cubicBezTo>
                  <a:pt x="1534" y="645"/>
                  <a:pt x="1536" y="649"/>
                  <a:pt x="1552" y="664"/>
                </a:cubicBezTo>
                <a:cubicBezTo>
                  <a:pt x="1560" y="674"/>
                  <a:pt x="1569" y="697"/>
                  <a:pt x="1579" y="703"/>
                </a:cubicBezTo>
                <a:cubicBezTo>
                  <a:pt x="1589" y="709"/>
                  <a:pt x="1608" y="696"/>
                  <a:pt x="1612" y="703"/>
                </a:cubicBezTo>
                <a:cubicBezTo>
                  <a:pt x="1616" y="710"/>
                  <a:pt x="1600" y="741"/>
                  <a:pt x="1603" y="748"/>
                </a:cubicBezTo>
                <a:cubicBezTo>
                  <a:pt x="1605" y="755"/>
                  <a:pt x="1625" y="754"/>
                  <a:pt x="1633" y="748"/>
                </a:cubicBezTo>
                <a:cubicBezTo>
                  <a:pt x="1641" y="742"/>
                  <a:pt x="1642" y="713"/>
                  <a:pt x="1654" y="709"/>
                </a:cubicBezTo>
                <a:cubicBezTo>
                  <a:pt x="1666" y="705"/>
                  <a:pt x="1693" y="721"/>
                  <a:pt x="1708" y="721"/>
                </a:cubicBezTo>
                <a:cubicBezTo>
                  <a:pt x="1723" y="721"/>
                  <a:pt x="1734" y="726"/>
                  <a:pt x="1744" y="709"/>
                </a:cubicBezTo>
                <a:cubicBezTo>
                  <a:pt x="1752" y="684"/>
                  <a:pt x="1743" y="625"/>
                  <a:pt x="1771" y="616"/>
                </a:cubicBezTo>
                <a:cubicBezTo>
                  <a:pt x="1783" y="612"/>
                  <a:pt x="1804" y="588"/>
                  <a:pt x="1816" y="586"/>
                </a:cubicBezTo>
                <a:cubicBezTo>
                  <a:pt x="1828" y="568"/>
                  <a:pt x="1861" y="573"/>
                  <a:pt x="1840" y="547"/>
                </a:cubicBezTo>
                <a:cubicBezTo>
                  <a:pt x="1835" y="541"/>
                  <a:pt x="1827" y="507"/>
                  <a:pt x="1819" y="505"/>
                </a:cubicBezTo>
                <a:cubicBezTo>
                  <a:pt x="1797" y="499"/>
                  <a:pt x="1806" y="512"/>
                  <a:pt x="1786" y="499"/>
                </a:cubicBezTo>
                <a:cubicBezTo>
                  <a:pt x="1779" y="488"/>
                  <a:pt x="1769" y="498"/>
                  <a:pt x="1762" y="487"/>
                </a:cubicBezTo>
                <a:cubicBezTo>
                  <a:pt x="1756" y="484"/>
                  <a:pt x="1756" y="488"/>
                  <a:pt x="1750" y="484"/>
                </a:cubicBezTo>
                <a:cubicBezTo>
                  <a:pt x="1744" y="480"/>
                  <a:pt x="1732" y="472"/>
                  <a:pt x="1726" y="463"/>
                </a:cubicBezTo>
                <a:cubicBezTo>
                  <a:pt x="1720" y="454"/>
                  <a:pt x="1717" y="436"/>
                  <a:pt x="1714" y="427"/>
                </a:cubicBezTo>
                <a:cubicBezTo>
                  <a:pt x="1712" y="421"/>
                  <a:pt x="1705" y="415"/>
                  <a:pt x="1708" y="409"/>
                </a:cubicBezTo>
                <a:cubicBezTo>
                  <a:pt x="1711" y="403"/>
                  <a:pt x="1705" y="383"/>
                  <a:pt x="1711" y="382"/>
                </a:cubicBezTo>
                <a:cubicBezTo>
                  <a:pt x="1722" y="379"/>
                  <a:pt x="1757" y="387"/>
                  <a:pt x="1774" y="388"/>
                </a:cubicBezTo>
                <a:cubicBezTo>
                  <a:pt x="1787" y="388"/>
                  <a:pt x="1785" y="385"/>
                  <a:pt x="1792" y="385"/>
                </a:cubicBezTo>
                <a:cubicBezTo>
                  <a:pt x="1799" y="385"/>
                  <a:pt x="1804" y="389"/>
                  <a:pt x="1816" y="391"/>
                </a:cubicBezTo>
                <a:cubicBezTo>
                  <a:pt x="1829" y="390"/>
                  <a:pt x="1847" y="403"/>
                  <a:pt x="1867" y="397"/>
                </a:cubicBezTo>
                <a:cubicBezTo>
                  <a:pt x="1882" y="402"/>
                  <a:pt x="1893" y="422"/>
                  <a:pt x="1906" y="424"/>
                </a:cubicBezTo>
                <a:cubicBezTo>
                  <a:pt x="1919" y="426"/>
                  <a:pt x="1942" y="424"/>
                  <a:pt x="1948" y="412"/>
                </a:cubicBezTo>
                <a:cubicBezTo>
                  <a:pt x="1954" y="400"/>
                  <a:pt x="1950" y="369"/>
                  <a:pt x="1939" y="352"/>
                </a:cubicBezTo>
                <a:cubicBezTo>
                  <a:pt x="1912" y="325"/>
                  <a:pt x="1856" y="332"/>
                  <a:pt x="1879" y="310"/>
                </a:cubicBezTo>
                <a:cubicBezTo>
                  <a:pt x="1872" y="301"/>
                  <a:pt x="1867" y="314"/>
                  <a:pt x="1891" y="289"/>
                </a:cubicBezTo>
                <a:cubicBezTo>
                  <a:pt x="1900" y="281"/>
                  <a:pt x="1921" y="273"/>
                  <a:pt x="1933" y="262"/>
                </a:cubicBezTo>
                <a:cubicBezTo>
                  <a:pt x="1945" y="251"/>
                  <a:pt x="1960" y="235"/>
                  <a:pt x="1966" y="223"/>
                </a:cubicBezTo>
                <a:cubicBezTo>
                  <a:pt x="1972" y="211"/>
                  <a:pt x="1963" y="202"/>
                  <a:pt x="1969" y="190"/>
                </a:cubicBezTo>
                <a:cubicBezTo>
                  <a:pt x="1975" y="178"/>
                  <a:pt x="1996" y="154"/>
                  <a:pt x="2005" y="148"/>
                </a:cubicBezTo>
                <a:cubicBezTo>
                  <a:pt x="2015" y="139"/>
                  <a:pt x="2017" y="156"/>
                  <a:pt x="2026" y="151"/>
                </a:cubicBezTo>
                <a:cubicBezTo>
                  <a:pt x="2035" y="146"/>
                  <a:pt x="2056" y="128"/>
                  <a:pt x="2062" y="115"/>
                </a:cubicBezTo>
                <a:cubicBezTo>
                  <a:pt x="2068" y="102"/>
                  <a:pt x="2059" y="85"/>
                  <a:pt x="2062" y="73"/>
                </a:cubicBezTo>
                <a:cubicBezTo>
                  <a:pt x="2064" y="61"/>
                  <a:pt x="2080" y="43"/>
                  <a:pt x="2080" y="43"/>
                </a:cubicBezTo>
                <a:cubicBezTo>
                  <a:pt x="2082" y="31"/>
                  <a:pt x="2090" y="19"/>
                  <a:pt x="2086" y="7"/>
                </a:cubicBezTo>
                <a:cubicBezTo>
                  <a:pt x="2084" y="0"/>
                  <a:pt x="2081" y="23"/>
                  <a:pt x="2074" y="25"/>
                </a:cubicBezTo>
                <a:cubicBezTo>
                  <a:pt x="2066" y="28"/>
                  <a:pt x="2058" y="20"/>
                  <a:pt x="2050" y="19"/>
                </a:cubicBezTo>
                <a:cubicBezTo>
                  <a:pt x="1986" y="11"/>
                  <a:pt x="2256" y="3"/>
                  <a:pt x="1918" y="1"/>
                </a:cubicBezTo>
                <a:lnTo>
                  <a:pt x="22" y="7"/>
                </a:lnTo>
                <a:lnTo>
                  <a:pt x="22" y="34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291" name="Freeform 3">
            <a:extLst>
              <a:ext uri="{FF2B5EF4-FFF2-40B4-BE49-F238E27FC236}">
                <a16:creationId xmlns:a16="http://schemas.microsoft.com/office/drawing/2014/main" id="{488F8946-A00B-4437-A739-9A0F712D1B7F}"/>
              </a:ext>
            </a:extLst>
          </p:cNvPr>
          <p:cNvSpPr>
            <a:spLocks/>
          </p:cNvSpPr>
          <p:nvPr/>
        </p:nvSpPr>
        <p:spPr bwMode="auto">
          <a:xfrm>
            <a:off x="447675" y="4556125"/>
            <a:ext cx="1941513" cy="1220788"/>
          </a:xfrm>
          <a:custGeom>
            <a:avLst/>
            <a:gdLst>
              <a:gd name="T0" fmla="*/ 0 w 1223"/>
              <a:gd name="T1" fmla="*/ 205 h 769"/>
              <a:gd name="T2" fmla="*/ 56 w 1223"/>
              <a:gd name="T3" fmla="*/ 157 h 769"/>
              <a:gd name="T4" fmla="*/ 80 w 1223"/>
              <a:gd name="T5" fmla="*/ 149 h 769"/>
              <a:gd name="T6" fmla="*/ 108 w 1223"/>
              <a:gd name="T7" fmla="*/ 141 h 769"/>
              <a:gd name="T8" fmla="*/ 140 w 1223"/>
              <a:gd name="T9" fmla="*/ 165 h 769"/>
              <a:gd name="T10" fmla="*/ 156 w 1223"/>
              <a:gd name="T11" fmla="*/ 165 h 769"/>
              <a:gd name="T12" fmla="*/ 168 w 1223"/>
              <a:gd name="T13" fmla="*/ 169 h 769"/>
              <a:gd name="T14" fmla="*/ 252 w 1223"/>
              <a:gd name="T15" fmla="*/ 177 h 769"/>
              <a:gd name="T16" fmla="*/ 288 w 1223"/>
              <a:gd name="T17" fmla="*/ 205 h 769"/>
              <a:gd name="T18" fmla="*/ 332 w 1223"/>
              <a:gd name="T19" fmla="*/ 249 h 769"/>
              <a:gd name="T20" fmla="*/ 356 w 1223"/>
              <a:gd name="T21" fmla="*/ 289 h 769"/>
              <a:gd name="T22" fmla="*/ 372 w 1223"/>
              <a:gd name="T23" fmla="*/ 337 h 769"/>
              <a:gd name="T24" fmla="*/ 380 w 1223"/>
              <a:gd name="T25" fmla="*/ 365 h 769"/>
              <a:gd name="T26" fmla="*/ 420 w 1223"/>
              <a:gd name="T27" fmla="*/ 357 h 769"/>
              <a:gd name="T28" fmla="*/ 448 w 1223"/>
              <a:gd name="T29" fmla="*/ 345 h 769"/>
              <a:gd name="T30" fmla="*/ 468 w 1223"/>
              <a:gd name="T31" fmla="*/ 341 h 769"/>
              <a:gd name="T32" fmla="*/ 492 w 1223"/>
              <a:gd name="T33" fmla="*/ 337 h 769"/>
              <a:gd name="T34" fmla="*/ 524 w 1223"/>
              <a:gd name="T35" fmla="*/ 309 h 769"/>
              <a:gd name="T36" fmla="*/ 592 w 1223"/>
              <a:gd name="T37" fmla="*/ 289 h 769"/>
              <a:gd name="T38" fmla="*/ 660 w 1223"/>
              <a:gd name="T39" fmla="*/ 273 h 769"/>
              <a:gd name="T40" fmla="*/ 696 w 1223"/>
              <a:gd name="T41" fmla="*/ 273 h 769"/>
              <a:gd name="T42" fmla="*/ 716 w 1223"/>
              <a:gd name="T43" fmla="*/ 273 h 769"/>
              <a:gd name="T44" fmla="*/ 748 w 1223"/>
              <a:gd name="T45" fmla="*/ 265 h 769"/>
              <a:gd name="T46" fmla="*/ 772 w 1223"/>
              <a:gd name="T47" fmla="*/ 245 h 769"/>
              <a:gd name="T48" fmla="*/ 784 w 1223"/>
              <a:gd name="T49" fmla="*/ 217 h 769"/>
              <a:gd name="T50" fmla="*/ 820 w 1223"/>
              <a:gd name="T51" fmla="*/ 193 h 769"/>
              <a:gd name="T52" fmla="*/ 852 w 1223"/>
              <a:gd name="T53" fmla="*/ 157 h 769"/>
              <a:gd name="T54" fmla="*/ 880 w 1223"/>
              <a:gd name="T55" fmla="*/ 133 h 769"/>
              <a:gd name="T56" fmla="*/ 920 w 1223"/>
              <a:gd name="T57" fmla="*/ 157 h 769"/>
              <a:gd name="T58" fmla="*/ 1000 w 1223"/>
              <a:gd name="T59" fmla="*/ 133 h 769"/>
              <a:gd name="T60" fmla="*/ 1036 w 1223"/>
              <a:gd name="T61" fmla="*/ 117 h 769"/>
              <a:gd name="T62" fmla="*/ 1060 w 1223"/>
              <a:gd name="T63" fmla="*/ 93 h 769"/>
              <a:gd name="T64" fmla="*/ 1072 w 1223"/>
              <a:gd name="T65" fmla="*/ 85 h 769"/>
              <a:gd name="T66" fmla="*/ 1100 w 1223"/>
              <a:gd name="T67" fmla="*/ 57 h 769"/>
              <a:gd name="T68" fmla="*/ 1124 w 1223"/>
              <a:gd name="T69" fmla="*/ 37 h 769"/>
              <a:gd name="T70" fmla="*/ 1148 w 1223"/>
              <a:gd name="T71" fmla="*/ 5 h 769"/>
              <a:gd name="T72" fmla="*/ 1184 w 1223"/>
              <a:gd name="T73" fmla="*/ 5 h 769"/>
              <a:gd name="T74" fmla="*/ 1196 w 1223"/>
              <a:gd name="T75" fmla="*/ 37 h 769"/>
              <a:gd name="T76" fmla="*/ 1220 w 1223"/>
              <a:gd name="T77" fmla="*/ 89 h 769"/>
              <a:gd name="T78" fmla="*/ 1212 w 1223"/>
              <a:gd name="T79" fmla="*/ 161 h 769"/>
              <a:gd name="T80" fmla="*/ 1208 w 1223"/>
              <a:gd name="T81" fmla="*/ 253 h 769"/>
              <a:gd name="T82" fmla="*/ 1168 w 1223"/>
              <a:gd name="T83" fmla="*/ 337 h 769"/>
              <a:gd name="T84" fmla="*/ 1128 w 1223"/>
              <a:gd name="T85" fmla="*/ 377 h 769"/>
              <a:gd name="T86" fmla="*/ 1108 w 1223"/>
              <a:gd name="T87" fmla="*/ 409 h 769"/>
              <a:gd name="T88" fmla="*/ 1092 w 1223"/>
              <a:gd name="T89" fmla="*/ 453 h 769"/>
              <a:gd name="T90" fmla="*/ 1072 w 1223"/>
              <a:gd name="T91" fmla="*/ 529 h 769"/>
              <a:gd name="T92" fmla="*/ 1056 w 1223"/>
              <a:gd name="T93" fmla="*/ 593 h 769"/>
              <a:gd name="T94" fmla="*/ 1048 w 1223"/>
              <a:gd name="T95" fmla="*/ 625 h 769"/>
              <a:gd name="T96" fmla="*/ 1044 w 1223"/>
              <a:gd name="T97" fmla="*/ 641 h 769"/>
              <a:gd name="T98" fmla="*/ 1052 w 1223"/>
              <a:gd name="T99" fmla="*/ 681 h 769"/>
              <a:gd name="T100" fmla="*/ 1052 w 1223"/>
              <a:gd name="T101" fmla="*/ 733 h 769"/>
              <a:gd name="T102" fmla="*/ 1024 w 1223"/>
              <a:gd name="T103" fmla="*/ 769 h 7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1223" h="769">
                <a:moveTo>
                  <a:pt x="0" y="205"/>
                </a:moveTo>
                <a:cubicBezTo>
                  <a:pt x="9" y="198"/>
                  <a:pt x="43" y="166"/>
                  <a:pt x="56" y="157"/>
                </a:cubicBezTo>
                <a:cubicBezTo>
                  <a:pt x="69" y="148"/>
                  <a:pt x="71" y="152"/>
                  <a:pt x="80" y="149"/>
                </a:cubicBezTo>
                <a:cubicBezTo>
                  <a:pt x="88" y="148"/>
                  <a:pt x="97" y="140"/>
                  <a:pt x="108" y="141"/>
                </a:cubicBezTo>
                <a:cubicBezTo>
                  <a:pt x="118" y="144"/>
                  <a:pt x="132" y="161"/>
                  <a:pt x="140" y="165"/>
                </a:cubicBezTo>
                <a:cubicBezTo>
                  <a:pt x="145" y="166"/>
                  <a:pt x="152" y="162"/>
                  <a:pt x="156" y="165"/>
                </a:cubicBezTo>
                <a:cubicBezTo>
                  <a:pt x="159" y="168"/>
                  <a:pt x="164" y="168"/>
                  <a:pt x="168" y="169"/>
                </a:cubicBezTo>
                <a:cubicBezTo>
                  <a:pt x="192" y="173"/>
                  <a:pt x="228" y="174"/>
                  <a:pt x="252" y="177"/>
                </a:cubicBezTo>
                <a:cubicBezTo>
                  <a:pt x="298" y="192"/>
                  <a:pt x="244" y="161"/>
                  <a:pt x="288" y="205"/>
                </a:cubicBezTo>
                <a:cubicBezTo>
                  <a:pt x="301" y="217"/>
                  <a:pt x="321" y="235"/>
                  <a:pt x="332" y="249"/>
                </a:cubicBezTo>
                <a:cubicBezTo>
                  <a:pt x="343" y="263"/>
                  <a:pt x="349" y="274"/>
                  <a:pt x="356" y="289"/>
                </a:cubicBezTo>
                <a:cubicBezTo>
                  <a:pt x="358" y="300"/>
                  <a:pt x="362" y="329"/>
                  <a:pt x="372" y="337"/>
                </a:cubicBezTo>
                <a:cubicBezTo>
                  <a:pt x="377" y="346"/>
                  <a:pt x="372" y="362"/>
                  <a:pt x="380" y="365"/>
                </a:cubicBezTo>
                <a:cubicBezTo>
                  <a:pt x="388" y="368"/>
                  <a:pt x="409" y="360"/>
                  <a:pt x="420" y="357"/>
                </a:cubicBezTo>
                <a:cubicBezTo>
                  <a:pt x="432" y="356"/>
                  <a:pt x="437" y="349"/>
                  <a:pt x="448" y="345"/>
                </a:cubicBezTo>
                <a:cubicBezTo>
                  <a:pt x="453" y="343"/>
                  <a:pt x="463" y="343"/>
                  <a:pt x="468" y="341"/>
                </a:cubicBezTo>
                <a:cubicBezTo>
                  <a:pt x="475" y="338"/>
                  <a:pt x="484" y="339"/>
                  <a:pt x="492" y="337"/>
                </a:cubicBezTo>
                <a:cubicBezTo>
                  <a:pt x="525" y="330"/>
                  <a:pt x="490" y="321"/>
                  <a:pt x="524" y="309"/>
                </a:cubicBezTo>
                <a:cubicBezTo>
                  <a:pt x="538" y="304"/>
                  <a:pt x="580" y="291"/>
                  <a:pt x="592" y="289"/>
                </a:cubicBezTo>
                <a:cubicBezTo>
                  <a:pt x="619" y="284"/>
                  <a:pt x="634" y="280"/>
                  <a:pt x="660" y="273"/>
                </a:cubicBezTo>
                <a:cubicBezTo>
                  <a:pt x="671" y="270"/>
                  <a:pt x="696" y="273"/>
                  <a:pt x="696" y="273"/>
                </a:cubicBezTo>
                <a:cubicBezTo>
                  <a:pt x="701" y="269"/>
                  <a:pt x="710" y="276"/>
                  <a:pt x="716" y="273"/>
                </a:cubicBezTo>
                <a:cubicBezTo>
                  <a:pt x="726" y="269"/>
                  <a:pt x="748" y="265"/>
                  <a:pt x="748" y="265"/>
                </a:cubicBezTo>
                <a:cubicBezTo>
                  <a:pt x="755" y="258"/>
                  <a:pt x="765" y="252"/>
                  <a:pt x="772" y="245"/>
                </a:cubicBezTo>
                <a:cubicBezTo>
                  <a:pt x="779" y="237"/>
                  <a:pt x="776" y="226"/>
                  <a:pt x="784" y="217"/>
                </a:cubicBezTo>
                <a:cubicBezTo>
                  <a:pt x="792" y="208"/>
                  <a:pt x="809" y="203"/>
                  <a:pt x="820" y="193"/>
                </a:cubicBezTo>
                <a:cubicBezTo>
                  <a:pt x="836" y="188"/>
                  <a:pt x="852" y="157"/>
                  <a:pt x="852" y="157"/>
                </a:cubicBezTo>
                <a:cubicBezTo>
                  <a:pt x="873" y="143"/>
                  <a:pt x="870" y="157"/>
                  <a:pt x="880" y="133"/>
                </a:cubicBezTo>
                <a:cubicBezTo>
                  <a:pt x="891" y="129"/>
                  <a:pt x="898" y="156"/>
                  <a:pt x="920" y="157"/>
                </a:cubicBezTo>
                <a:cubicBezTo>
                  <a:pt x="940" y="157"/>
                  <a:pt x="981" y="140"/>
                  <a:pt x="1000" y="133"/>
                </a:cubicBezTo>
                <a:cubicBezTo>
                  <a:pt x="1018" y="106"/>
                  <a:pt x="1007" y="140"/>
                  <a:pt x="1036" y="117"/>
                </a:cubicBezTo>
                <a:cubicBezTo>
                  <a:pt x="1045" y="110"/>
                  <a:pt x="1051" y="99"/>
                  <a:pt x="1060" y="93"/>
                </a:cubicBezTo>
                <a:cubicBezTo>
                  <a:pt x="1064" y="90"/>
                  <a:pt x="1068" y="88"/>
                  <a:pt x="1072" y="85"/>
                </a:cubicBezTo>
                <a:cubicBezTo>
                  <a:pt x="1090" y="57"/>
                  <a:pt x="1079" y="64"/>
                  <a:pt x="1100" y="57"/>
                </a:cubicBezTo>
                <a:cubicBezTo>
                  <a:pt x="1107" y="50"/>
                  <a:pt x="1117" y="45"/>
                  <a:pt x="1124" y="37"/>
                </a:cubicBezTo>
                <a:cubicBezTo>
                  <a:pt x="1137" y="21"/>
                  <a:pt x="1128" y="12"/>
                  <a:pt x="1148" y="5"/>
                </a:cubicBezTo>
                <a:cubicBezTo>
                  <a:pt x="1156" y="1"/>
                  <a:pt x="1176" y="0"/>
                  <a:pt x="1184" y="5"/>
                </a:cubicBezTo>
                <a:cubicBezTo>
                  <a:pt x="1192" y="10"/>
                  <a:pt x="1190" y="23"/>
                  <a:pt x="1196" y="37"/>
                </a:cubicBezTo>
                <a:cubicBezTo>
                  <a:pt x="1201" y="52"/>
                  <a:pt x="1216" y="73"/>
                  <a:pt x="1220" y="89"/>
                </a:cubicBezTo>
                <a:cubicBezTo>
                  <a:pt x="1223" y="120"/>
                  <a:pt x="1205" y="131"/>
                  <a:pt x="1212" y="161"/>
                </a:cubicBezTo>
                <a:cubicBezTo>
                  <a:pt x="1210" y="190"/>
                  <a:pt x="1221" y="227"/>
                  <a:pt x="1208" y="253"/>
                </a:cubicBezTo>
                <a:cubicBezTo>
                  <a:pt x="1196" y="278"/>
                  <a:pt x="1184" y="315"/>
                  <a:pt x="1168" y="337"/>
                </a:cubicBezTo>
                <a:cubicBezTo>
                  <a:pt x="1156" y="358"/>
                  <a:pt x="1138" y="365"/>
                  <a:pt x="1128" y="377"/>
                </a:cubicBezTo>
                <a:cubicBezTo>
                  <a:pt x="1118" y="389"/>
                  <a:pt x="1114" y="396"/>
                  <a:pt x="1108" y="409"/>
                </a:cubicBezTo>
                <a:cubicBezTo>
                  <a:pt x="1099" y="422"/>
                  <a:pt x="1097" y="438"/>
                  <a:pt x="1092" y="453"/>
                </a:cubicBezTo>
                <a:cubicBezTo>
                  <a:pt x="1088" y="472"/>
                  <a:pt x="1078" y="506"/>
                  <a:pt x="1072" y="529"/>
                </a:cubicBezTo>
                <a:cubicBezTo>
                  <a:pt x="1066" y="552"/>
                  <a:pt x="1060" y="577"/>
                  <a:pt x="1056" y="593"/>
                </a:cubicBezTo>
                <a:cubicBezTo>
                  <a:pt x="1053" y="604"/>
                  <a:pt x="1051" y="614"/>
                  <a:pt x="1048" y="625"/>
                </a:cubicBezTo>
                <a:cubicBezTo>
                  <a:pt x="1047" y="630"/>
                  <a:pt x="1044" y="641"/>
                  <a:pt x="1044" y="641"/>
                </a:cubicBezTo>
                <a:cubicBezTo>
                  <a:pt x="1043" y="651"/>
                  <a:pt x="1055" y="660"/>
                  <a:pt x="1052" y="681"/>
                </a:cubicBezTo>
                <a:cubicBezTo>
                  <a:pt x="1053" y="696"/>
                  <a:pt x="1057" y="718"/>
                  <a:pt x="1052" y="733"/>
                </a:cubicBezTo>
                <a:cubicBezTo>
                  <a:pt x="1047" y="748"/>
                  <a:pt x="1030" y="762"/>
                  <a:pt x="1024" y="769"/>
                </a:cubicBezTo>
              </a:path>
            </a:pathLst>
          </a:custGeom>
          <a:noFill/>
          <a:ln w="38100" cap="flat" cmpd="sng">
            <a:solidFill>
              <a:srgbClr val="FF3300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292" name="Freeform 4">
            <a:extLst>
              <a:ext uri="{FF2B5EF4-FFF2-40B4-BE49-F238E27FC236}">
                <a16:creationId xmlns:a16="http://schemas.microsoft.com/office/drawing/2014/main" id="{8604853C-3706-44B1-9EF0-2F22F831DF80}"/>
              </a:ext>
            </a:extLst>
          </p:cNvPr>
          <p:cNvSpPr>
            <a:spLocks/>
          </p:cNvSpPr>
          <p:nvPr/>
        </p:nvSpPr>
        <p:spPr bwMode="auto">
          <a:xfrm>
            <a:off x="415925" y="2433638"/>
            <a:ext cx="2122488" cy="2874962"/>
          </a:xfrm>
          <a:custGeom>
            <a:avLst/>
            <a:gdLst>
              <a:gd name="T0" fmla="*/ 8 w 1337"/>
              <a:gd name="T1" fmla="*/ 4 h 1811"/>
              <a:gd name="T2" fmla="*/ 104 w 1337"/>
              <a:gd name="T3" fmla="*/ 54 h 1811"/>
              <a:gd name="T4" fmla="*/ 218 w 1337"/>
              <a:gd name="T5" fmla="*/ 122 h 1811"/>
              <a:gd name="T6" fmla="*/ 336 w 1337"/>
              <a:gd name="T7" fmla="*/ 184 h 1811"/>
              <a:gd name="T8" fmla="*/ 484 w 1337"/>
              <a:gd name="T9" fmla="*/ 246 h 1811"/>
              <a:gd name="T10" fmla="*/ 676 w 1337"/>
              <a:gd name="T11" fmla="*/ 294 h 1811"/>
              <a:gd name="T12" fmla="*/ 758 w 1337"/>
              <a:gd name="T13" fmla="*/ 382 h 1811"/>
              <a:gd name="T14" fmla="*/ 862 w 1337"/>
              <a:gd name="T15" fmla="*/ 516 h 1811"/>
              <a:gd name="T16" fmla="*/ 878 w 1337"/>
              <a:gd name="T17" fmla="*/ 492 h 1811"/>
              <a:gd name="T18" fmla="*/ 930 w 1337"/>
              <a:gd name="T19" fmla="*/ 480 h 1811"/>
              <a:gd name="T20" fmla="*/ 992 w 1337"/>
              <a:gd name="T21" fmla="*/ 498 h 1811"/>
              <a:gd name="T22" fmla="*/ 1030 w 1337"/>
              <a:gd name="T23" fmla="*/ 446 h 1811"/>
              <a:gd name="T24" fmla="*/ 1084 w 1337"/>
              <a:gd name="T25" fmla="*/ 412 h 1811"/>
              <a:gd name="T26" fmla="*/ 1108 w 1337"/>
              <a:gd name="T27" fmla="*/ 348 h 1811"/>
              <a:gd name="T28" fmla="*/ 1116 w 1337"/>
              <a:gd name="T29" fmla="*/ 328 h 1811"/>
              <a:gd name="T30" fmla="*/ 1212 w 1337"/>
              <a:gd name="T31" fmla="*/ 398 h 1811"/>
              <a:gd name="T32" fmla="*/ 1248 w 1337"/>
              <a:gd name="T33" fmla="*/ 484 h 1811"/>
              <a:gd name="T34" fmla="*/ 1284 w 1337"/>
              <a:gd name="T35" fmla="*/ 568 h 1811"/>
              <a:gd name="T36" fmla="*/ 1302 w 1337"/>
              <a:gd name="T37" fmla="*/ 606 h 1811"/>
              <a:gd name="T38" fmla="*/ 1256 w 1337"/>
              <a:gd name="T39" fmla="*/ 670 h 1811"/>
              <a:gd name="T40" fmla="*/ 1268 w 1337"/>
              <a:gd name="T41" fmla="*/ 742 h 1811"/>
              <a:gd name="T42" fmla="*/ 1316 w 1337"/>
              <a:gd name="T43" fmla="*/ 836 h 1811"/>
              <a:gd name="T44" fmla="*/ 1324 w 1337"/>
              <a:gd name="T45" fmla="*/ 982 h 1811"/>
              <a:gd name="T46" fmla="*/ 1288 w 1337"/>
              <a:gd name="T47" fmla="*/ 1080 h 1811"/>
              <a:gd name="T48" fmla="*/ 1264 w 1337"/>
              <a:gd name="T49" fmla="*/ 1124 h 1811"/>
              <a:gd name="T50" fmla="*/ 1206 w 1337"/>
              <a:gd name="T51" fmla="*/ 1118 h 1811"/>
              <a:gd name="T52" fmla="*/ 1188 w 1337"/>
              <a:gd name="T53" fmla="*/ 1168 h 1811"/>
              <a:gd name="T54" fmla="*/ 1206 w 1337"/>
              <a:gd name="T55" fmla="*/ 1214 h 1811"/>
              <a:gd name="T56" fmla="*/ 1184 w 1337"/>
              <a:gd name="T57" fmla="*/ 1254 h 1811"/>
              <a:gd name="T58" fmla="*/ 1172 w 1337"/>
              <a:gd name="T59" fmla="*/ 1324 h 1811"/>
              <a:gd name="T60" fmla="*/ 1116 w 1337"/>
              <a:gd name="T61" fmla="*/ 1390 h 1811"/>
              <a:gd name="T62" fmla="*/ 1070 w 1337"/>
              <a:gd name="T63" fmla="*/ 1456 h 1811"/>
              <a:gd name="T64" fmla="*/ 1008 w 1337"/>
              <a:gd name="T65" fmla="*/ 1476 h 1811"/>
              <a:gd name="T66" fmla="*/ 944 w 1337"/>
              <a:gd name="T67" fmla="*/ 1500 h 1811"/>
              <a:gd name="T68" fmla="*/ 844 w 1337"/>
              <a:gd name="T69" fmla="*/ 1512 h 1811"/>
              <a:gd name="T70" fmla="*/ 774 w 1337"/>
              <a:gd name="T71" fmla="*/ 1600 h 1811"/>
              <a:gd name="T72" fmla="*/ 662 w 1337"/>
              <a:gd name="T73" fmla="*/ 1614 h 1811"/>
              <a:gd name="T74" fmla="*/ 562 w 1337"/>
              <a:gd name="T75" fmla="*/ 1638 h 1811"/>
              <a:gd name="T76" fmla="*/ 414 w 1337"/>
              <a:gd name="T77" fmla="*/ 1700 h 1811"/>
              <a:gd name="T78" fmla="*/ 364 w 1337"/>
              <a:gd name="T79" fmla="*/ 1602 h 1811"/>
              <a:gd name="T80" fmla="*/ 324 w 1337"/>
              <a:gd name="T81" fmla="*/ 1562 h 1811"/>
              <a:gd name="T82" fmla="*/ 254 w 1337"/>
              <a:gd name="T83" fmla="*/ 1514 h 1811"/>
              <a:gd name="T84" fmla="*/ 164 w 1337"/>
              <a:gd name="T85" fmla="*/ 1512 h 1811"/>
              <a:gd name="T86" fmla="*/ 90 w 1337"/>
              <a:gd name="T87" fmla="*/ 1482 h 1811"/>
              <a:gd name="T88" fmla="*/ 4 w 1337"/>
              <a:gd name="T89" fmla="*/ 1556 h 1811"/>
              <a:gd name="T90" fmla="*/ 4 w 1337"/>
              <a:gd name="T91" fmla="*/ 1556 h 1811"/>
              <a:gd name="T92" fmla="*/ 0 w 1337"/>
              <a:gd name="T93" fmla="*/ 4 h 18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1337" h="1811">
                <a:moveTo>
                  <a:pt x="0" y="4"/>
                </a:moveTo>
                <a:cubicBezTo>
                  <a:pt x="2" y="10"/>
                  <a:pt x="3" y="0"/>
                  <a:pt x="8" y="4"/>
                </a:cubicBezTo>
                <a:cubicBezTo>
                  <a:pt x="17" y="9"/>
                  <a:pt x="42" y="34"/>
                  <a:pt x="70" y="44"/>
                </a:cubicBezTo>
                <a:cubicBezTo>
                  <a:pt x="86" y="52"/>
                  <a:pt x="87" y="51"/>
                  <a:pt x="104" y="54"/>
                </a:cubicBezTo>
                <a:cubicBezTo>
                  <a:pt x="121" y="57"/>
                  <a:pt x="155" y="53"/>
                  <a:pt x="174" y="64"/>
                </a:cubicBezTo>
                <a:cubicBezTo>
                  <a:pt x="194" y="74"/>
                  <a:pt x="191" y="102"/>
                  <a:pt x="218" y="122"/>
                </a:cubicBezTo>
                <a:cubicBezTo>
                  <a:pt x="235" y="138"/>
                  <a:pt x="254" y="152"/>
                  <a:pt x="274" y="162"/>
                </a:cubicBezTo>
                <a:cubicBezTo>
                  <a:pt x="294" y="172"/>
                  <a:pt x="312" y="176"/>
                  <a:pt x="336" y="184"/>
                </a:cubicBezTo>
                <a:cubicBezTo>
                  <a:pt x="362" y="195"/>
                  <a:pt x="395" y="194"/>
                  <a:pt x="420" y="208"/>
                </a:cubicBezTo>
                <a:cubicBezTo>
                  <a:pt x="436" y="217"/>
                  <a:pt x="463" y="241"/>
                  <a:pt x="484" y="246"/>
                </a:cubicBezTo>
                <a:cubicBezTo>
                  <a:pt x="535" y="259"/>
                  <a:pt x="648" y="274"/>
                  <a:pt x="648" y="274"/>
                </a:cubicBezTo>
                <a:cubicBezTo>
                  <a:pt x="679" y="280"/>
                  <a:pt x="656" y="276"/>
                  <a:pt x="676" y="294"/>
                </a:cubicBezTo>
                <a:cubicBezTo>
                  <a:pt x="685" y="304"/>
                  <a:pt x="686" y="319"/>
                  <a:pt x="700" y="334"/>
                </a:cubicBezTo>
                <a:cubicBezTo>
                  <a:pt x="714" y="349"/>
                  <a:pt x="747" y="362"/>
                  <a:pt x="758" y="382"/>
                </a:cubicBezTo>
                <a:cubicBezTo>
                  <a:pt x="760" y="408"/>
                  <a:pt x="758" y="431"/>
                  <a:pt x="764" y="456"/>
                </a:cubicBezTo>
                <a:cubicBezTo>
                  <a:pt x="767" y="467"/>
                  <a:pt x="845" y="510"/>
                  <a:pt x="862" y="516"/>
                </a:cubicBezTo>
                <a:cubicBezTo>
                  <a:pt x="880" y="523"/>
                  <a:pt x="872" y="526"/>
                  <a:pt x="874" y="522"/>
                </a:cubicBezTo>
                <a:cubicBezTo>
                  <a:pt x="877" y="518"/>
                  <a:pt x="875" y="502"/>
                  <a:pt x="878" y="492"/>
                </a:cubicBezTo>
                <a:cubicBezTo>
                  <a:pt x="882" y="485"/>
                  <a:pt x="887" y="462"/>
                  <a:pt x="892" y="460"/>
                </a:cubicBezTo>
                <a:cubicBezTo>
                  <a:pt x="901" y="458"/>
                  <a:pt x="917" y="474"/>
                  <a:pt x="930" y="480"/>
                </a:cubicBezTo>
                <a:cubicBezTo>
                  <a:pt x="942" y="484"/>
                  <a:pt x="951" y="495"/>
                  <a:pt x="968" y="496"/>
                </a:cubicBezTo>
                <a:cubicBezTo>
                  <a:pt x="978" y="499"/>
                  <a:pt x="984" y="502"/>
                  <a:pt x="992" y="498"/>
                </a:cubicBezTo>
                <a:cubicBezTo>
                  <a:pt x="1000" y="494"/>
                  <a:pt x="1012" y="479"/>
                  <a:pt x="1018" y="470"/>
                </a:cubicBezTo>
                <a:cubicBezTo>
                  <a:pt x="1026" y="459"/>
                  <a:pt x="1024" y="451"/>
                  <a:pt x="1030" y="446"/>
                </a:cubicBezTo>
                <a:cubicBezTo>
                  <a:pt x="1036" y="441"/>
                  <a:pt x="1043" y="444"/>
                  <a:pt x="1052" y="438"/>
                </a:cubicBezTo>
                <a:cubicBezTo>
                  <a:pt x="1061" y="432"/>
                  <a:pt x="1077" y="424"/>
                  <a:pt x="1084" y="412"/>
                </a:cubicBezTo>
                <a:cubicBezTo>
                  <a:pt x="1092" y="390"/>
                  <a:pt x="1088" y="388"/>
                  <a:pt x="1096" y="364"/>
                </a:cubicBezTo>
                <a:cubicBezTo>
                  <a:pt x="1091" y="340"/>
                  <a:pt x="1083" y="370"/>
                  <a:pt x="1108" y="348"/>
                </a:cubicBezTo>
                <a:cubicBezTo>
                  <a:pt x="1121" y="336"/>
                  <a:pt x="1114" y="330"/>
                  <a:pt x="1114" y="330"/>
                </a:cubicBezTo>
                <a:cubicBezTo>
                  <a:pt x="1099" y="361"/>
                  <a:pt x="1134" y="300"/>
                  <a:pt x="1116" y="328"/>
                </a:cubicBezTo>
                <a:cubicBezTo>
                  <a:pt x="1127" y="331"/>
                  <a:pt x="1159" y="357"/>
                  <a:pt x="1174" y="364"/>
                </a:cubicBezTo>
                <a:cubicBezTo>
                  <a:pt x="1190" y="376"/>
                  <a:pt x="1203" y="382"/>
                  <a:pt x="1212" y="398"/>
                </a:cubicBezTo>
                <a:cubicBezTo>
                  <a:pt x="1221" y="425"/>
                  <a:pt x="1213" y="437"/>
                  <a:pt x="1230" y="460"/>
                </a:cubicBezTo>
                <a:cubicBezTo>
                  <a:pt x="1236" y="468"/>
                  <a:pt x="1243" y="475"/>
                  <a:pt x="1248" y="484"/>
                </a:cubicBezTo>
                <a:cubicBezTo>
                  <a:pt x="1257" y="499"/>
                  <a:pt x="1266" y="515"/>
                  <a:pt x="1272" y="532"/>
                </a:cubicBezTo>
                <a:cubicBezTo>
                  <a:pt x="1276" y="544"/>
                  <a:pt x="1284" y="568"/>
                  <a:pt x="1284" y="568"/>
                </a:cubicBezTo>
                <a:cubicBezTo>
                  <a:pt x="1286" y="578"/>
                  <a:pt x="1295" y="529"/>
                  <a:pt x="1292" y="564"/>
                </a:cubicBezTo>
                <a:cubicBezTo>
                  <a:pt x="1295" y="570"/>
                  <a:pt x="1306" y="592"/>
                  <a:pt x="1302" y="606"/>
                </a:cubicBezTo>
                <a:cubicBezTo>
                  <a:pt x="1298" y="620"/>
                  <a:pt x="1278" y="637"/>
                  <a:pt x="1270" y="648"/>
                </a:cubicBezTo>
                <a:cubicBezTo>
                  <a:pt x="1262" y="659"/>
                  <a:pt x="1260" y="663"/>
                  <a:pt x="1256" y="670"/>
                </a:cubicBezTo>
                <a:cubicBezTo>
                  <a:pt x="1252" y="677"/>
                  <a:pt x="1246" y="682"/>
                  <a:pt x="1248" y="694"/>
                </a:cubicBezTo>
                <a:cubicBezTo>
                  <a:pt x="1250" y="706"/>
                  <a:pt x="1262" y="728"/>
                  <a:pt x="1268" y="742"/>
                </a:cubicBezTo>
                <a:cubicBezTo>
                  <a:pt x="1274" y="756"/>
                  <a:pt x="1278" y="762"/>
                  <a:pt x="1286" y="778"/>
                </a:cubicBezTo>
                <a:cubicBezTo>
                  <a:pt x="1288" y="805"/>
                  <a:pt x="1300" y="812"/>
                  <a:pt x="1316" y="836"/>
                </a:cubicBezTo>
                <a:cubicBezTo>
                  <a:pt x="1320" y="842"/>
                  <a:pt x="1334" y="892"/>
                  <a:pt x="1334" y="892"/>
                </a:cubicBezTo>
                <a:cubicBezTo>
                  <a:pt x="1337" y="915"/>
                  <a:pt x="1329" y="955"/>
                  <a:pt x="1324" y="982"/>
                </a:cubicBezTo>
                <a:cubicBezTo>
                  <a:pt x="1319" y="1007"/>
                  <a:pt x="1308" y="1024"/>
                  <a:pt x="1302" y="1040"/>
                </a:cubicBezTo>
                <a:cubicBezTo>
                  <a:pt x="1295" y="1056"/>
                  <a:pt x="1300" y="1066"/>
                  <a:pt x="1288" y="1080"/>
                </a:cubicBezTo>
                <a:cubicBezTo>
                  <a:pt x="1282" y="1091"/>
                  <a:pt x="1272" y="1099"/>
                  <a:pt x="1268" y="1106"/>
                </a:cubicBezTo>
                <a:cubicBezTo>
                  <a:pt x="1264" y="1113"/>
                  <a:pt x="1269" y="1122"/>
                  <a:pt x="1264" y="1124"/>
                </a:cubicBezTo>
                <a:cubicBezTo>
                  <a:pt x="1259" y="1126"/>
                  <a:pt x="1246" y="1119"/>
                  <a:pt x="1236" y="1118"/>
                </a:cubicBezTo>
                <a:cubicBezTo>
                  <a:pt x="1228" y="1120"/>
                  <a:pt x="1213" y="1113"/>
                  <a:pt x="1206" y="1118"/>
                </a:cubicBezTo>
                <a:cubicBezTo>
                  <a:pt x="1199" y="1123"/>
                  <a:pt x="1197" y="1142"/>
                  <a:pt x="1194" y="1150"/>
                </a:cubicBezTo>
                <a:cubicBezTo>
                  <a:pt x="1192" y="1156"/>
                  <a:pt x="1188" y="1162"/>
                  <a:pt x="1188" y="1168"/>
                </a:cubicBezTo>
                <a:cubicBezTo>
                  <a:pt x="1187" y="1180"/>
                  <a:pt x="1193" y="1175"/>
                  <a:pt x="1192" y="1200"/>
                </a:cubicBezTo>
                <a:cubicBezTo>
                  <a:pt x="1195" y="1208"/>
                  <a:pt x="1204" y="1209"/>
                  <a:pt x="1206" y="1214"/>
                </a:cubicBezTo>
                <a:cubicBezTo>
                  <a:pt x="1208" y="1219"/>
                  <a:pt x="1208" y="1223"/>
                  <a:pt x="1204" y="1230"/>
                </a:cubicBezTo>
                <a:cubicBezTo>
                  <a:pt x="1200" y="1237"/>
                  <a:pt x="1189" y="1243"/>
                  <a:pt x="1184" y="1254"/>
                </a:cubicBezTo>
                <a:cubicBezTo>
                  <a:pt x="1179" y="1265"/>
                  <a:pt x="1174" y="1284"/>
                  <a:pt x="1172" y="1296"/>
                </a:cubicBezTo>
                <a:cubicBezTo>
                  <a:pt x="1170" y="1308"/>
                  <a:pt x="1176" y="1311"/>
                  <a:pt x="1172" y="1324"/>
                </a:cubicBezTo>
                <a:cubicBezTo>
                  <a:pt x="1166" y="1359"/>
                  <a:pt x="1155" y="1346"/>
                  <a:pt x="1146" y="1372"/>
                </a:cubicBezTo>
                <a:cubicBezTo>
                  <a:pt x="1138" y="1384"/>
                  <a:pt x="1125" y="1380"/>
                  <a:pt x="1116" y="1390"/>
                </a:cubicBezTo>
                <a:cubicBezTo>
                  <a:pt x="1107" y="1400"/>
                  <a:pt x="1102" y="1419"/>
                  <a:pt x="1094" y="1430"/>
                </a:cubicBezTo>
                <a:cubicBezTo>
                  <a:pt x="1086" y="1441"/>
                  <a:pt x="1079" y="1449"/>
                  <a:pt x="1070" y="1456"/>
                </a:cubicBezTo>
                <a:cubicBezTo>
                  <a:pt x="1061" y="1463"/>
                  <a:pt x="1048" y="1467"/>
                  <a:pt x="1038" y="1470"/>
                </a:cubicBezTo>
                <a:cubicBezTo>
                  <a:pt x="1028" y="1473"/>
                  <a:pt x="1017" y="1472"/>
                  <a:pt x="1008" y="1476"/>
                </a:cubicBezTo>
                <a:cubicBezTo>
                  <a:pt x="999" y="1480"/>
                  <a:pt x="993" y="1492"/>
                  <a:pt x="982" y="1496"/>
                </a:cubicBezTo>
                <a:cubicBezTo>
                  <a:pt x="972" y="1499"/>
                  <a:pt x="984" y="1493"/>
                  <a:pt x="944" y="1500"/>
                </a:cubicBezTo>
                <a:cubicBezTo>
                  <a:pt x="930" y="1497"/>
                  <a:pt x="915" y="1474"/>
                  <a:pt x="898" y="1476"/>
                </a:cubicBezTo>
                <a:cubicBezTo>
                  <a:pt x="881" y="1478"/>
                  <a:pt x="861" y="1499"/>
                  <a:pt x="844" y="1512"/>
                </a:cubicBezTo>
                <a:cubicBezTo>
                  <a:pt x="827" y="1525"/>
                  <a:pt x="808" y="1539"/>
                  <a:pt x="796" y="1554"/>
                </a:cubicBezTo>
                <a:cubicBezTo>
                  <a:pt x="784" y="1569"/>
                  <a:pt x="783" y="1591"/>
                  <a:pt x="774" y="1600"/>
                </a:cubicBezTo>
                <a:cubicBezTo>
                  <a:pt x="765" y="1611"/>
                  <a:pt x="759" y="1606"/>
                  <a:pt x="740" y="1608"/>
                </a:cubicBezTo>
                <a:cubicBezTo>
                  <a:pt x="721" y="1610"/>
                  <a:pt x="685" y="1610"/>
                  <a:pt x="662" y="1614"/>
                </a:cubicBezTo>
                <a:cubicBezTo>
                  <a:pt x="644" y="1617"/>
                  <a:pt x="622" y="1629"/>
                  <a:pt x="604" y="1632"/>
                </a:cubicBezTo>
                <a:cubicBezTo>
                  <a:pt x="594" y="1633"/>
                  <a:pt x="572" y="1636"/>
                  <a:pt x="562" y="1638"/>
                </a:cubicBezTo>
                <a:cubicBezTo>
                  <a:pt x="538" y="1645"/>
                  <a:pt x="475" y="1681"/>
                  <a:pt x="452" y="1688"/>
                </a:cubicBezTo>
                <a:cubicBezTo>
                  <a:pt x="427" y="1698"/>
                  <a:pt x="425" y="1701"/>
                  <a:pt x="414" y="1700"/>
                </a:cubicBezTo>
                <a:cubicBezTo>
                  <a:pt x="402" y="1700"/>
                  <a:pt x="393" y="1696"/>
                  <a:pt x="384" y="1682"/>
                </a:cubicBezTo>
                <a:cubicBezTo>
                  <a:pt x="376" y="1666"/>
                  <a:pt x="369" y="1619"/>
                  <a:pt x="364" y="1602"/>
                </a:cubicBezTo>
                <a:cubicBezTo>
                  <a:pt x="358" y="1586"/>
                  <a:pt x="361" y="1589"/>
                  <a:pt x="354" y="1582"/>
                </a:cubicBezTo>
                <a:cubicBezTo>
                  <a:pt x="347" y="1575"/>
                  <a:pt x="334" y="1571"/>
                  <a:pt x="324" y="1562"/>
                </a:cubicBezTo>
                <a:cubicBezTo>
                  <a:pt x="311" y="1549"/>
                  <a:pt x="304" y="1543"/>
                  <a:pt x="296" y="1526"/>
                </a:cubicBezTo>
                <a:cubicBezTo>
                  <a:pt x="293" y="1520"/>
                  <a:pt x="258" y="1518"/>
                  <a:pt x="254" y="1514"/>
                </a:cubicBezTo>
                <a:cubicBezTo>
                  <a:pt x="250" y="1510"/>
                  <a:pt x="214" y="1508"/>
                  <a:pt x="208" y="1506"/>
                </a:cubicBezTo>
                <a:cubicBezTo>
                  <a:pt x="195" y="1503"/>
                  <a:pt x="175" y="1516"/>
                  <a:pt x="164" y="1512"/>
                </a:cubicBezTo>
                <a:cubicBezTo>
                  <a:pt x="153" y="1508"/>
                  <a:pt x="152" y="1489"/>
                  <a:pt x="140" y="1484"/>
                </a:cubicBezTo>
                <a:cubicBezTo>
                  <a:pt x="128" y="1479"/>
                  <a:pt x="109" y="1474"/>
                  <a:pt x="90" y="1482"/>
                </a:cubicBezTo>
                <a:cubicBezTo>
                  <a:pt x="71" y="1482"/>
                  <a:pt x="43" y="1518"/>
                  <a:pt x="28" y="1530"/>
                </a:cubicBezTo>
                <a:cubicBezTo>
                  <a:pt x="14" y="1542"/>
                  <a:pt x="8" y="1551"/>
                  <a:pt x="4" y="1556"/>
                </a:cubicBezTo>
                <a:cubicBezTo>
                  <a:pt x="0" y="1561"/>
                  <a:pt x="4" y="1560"/>
                  <a:pt x="4" y="1560"/>
                </a:cubicBezTo>
                <a:cubicBezTo>
                  <a:pt x="4" y="1560"/>
                  <a:pt x="5" y="1557"/>
                  <a:pt x="4" y="1556"/>
                </a:cubicBezTo>
                <a:cubicBezTo>
                  <a:pt x="3" y="1555"/>
                  <a:pt x="1" y="1811"/>
                  <a:pt x="0" y="1552"/>
                </a:cubicBezTo>
                <a:lnTo>
                  <a:pt x="0" y="4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293" name="Freeform 5">
            <a:extLst>
              <a:ext uri="{FF2B5EF4-FFF2-40B4-BE49-F238E27FC236}">
                <a16:creationId xmlns:a16="http://schemas.microsoft.com/office/drawing/2014/main" id="{02C04BE5-A388-49B9-A4C8-74E17ABF1A25}"/>
              </a:ext>
            </a:extLst>
          </p:cNvPr>
          <p:cNvSpPr>
            <a:spLocks/>
          </p:cNvSpPr>
          <p:nvPr/>
        </p:nvSpPr>
        <p:spPr bwMode="auto">
          <a:xfrm>
            <a:off x="2060575" y="4144963"/>
            <a:ext cx="2062163" cy="1665287"/>
          </a:xfrm>
          <a:custGeom>
            <a:avLst/>
            <a:gdLst>
              <a:gd name="T0" fmla="*/ 268 w 1299"/>
              <a:gd name="T1" fmla="*/ 44 h 1049"/>
              <a:gd name="T2" fmla="*/ 296 w 1299"/>
              <a:gd name="T3" fmla="*/ 156 h 1049"/>
              <a:gd name="T4" fmla="*/ 342 w 1299"/>
              <a:gd name="T5" fmla="*/ 94 h 1049"/>
              <a:gd name="T6" fmla="*/ 384 w 1299"/>
              <a:gd name="T7" fmla="*/ 104 h 1049"/>
              <a:gd name="T8" fmla="*/ 414 w 1299"/>
              <a:gd name="T9" fmla="*/ 180 h 1049"/>
              <a:gd name="T10" fmla="*/ 424 w 1299"/>
              <a:gd name="T11" fmla="*/ 292 h 1049"/>
              <a:gd name="T12" fmla="*/ 454 w 1299"/>
              <a:gd name="T13" fmla="*/ 316 h 1049"/>
              <a:gd name="T14" fmla="*/ 498 w 1299"/>
              <a:gd name="T15" fmla="*/ 300 h 1049"/>
              <a:gd name="T16" fmla="*/ 514 w 1299"/>
              <a:gd name="T17" fmla="*/ 322 h 1049"/>
              <a:gd name="T18" fmla="*/ 540 w 1299"/>
              <a:gd name="T19" fmla="*/ 376 h 1049"/>
              <a:gd name="T20" fmla="*/ 558 w 1299"/>
              <a:gd name="T21" fmla="*/ 448 h 1049"/>
              <a:gd name="T22" fmla="*/ 588 w 1299"/>
              <a:gd name="T23" fmla="*/ 492 h 1049"/>
              <a:gd name="T24" fmla="*/ 628 w 1299"/>
              <a:gd name="T25" fmla="*/ 564 h 1049"/>
              <a:gd name="T26" fmla="*/ 664 w 1299"/>
              <a:gd name="T27" fmla="*/ 648 h 1049"/>
              <a:gd name="T28" fmla="*/ 674 w 1299"/>
              <a:gd name="T29" fmla="*/ 676 h 1049"/>
              <a:gd name="T30" fmla="*/ 692 w 1299"/>
              <a:gd name="T31" fmla="*/ 692 h 1049"/>
              <a:gd name="T32" fmla="*/ 780 w 1299"/>
              <a:gd name="T33" fmla="*/ 668 h 1049"/>
              <a:gd name="T34" fmla="*/ 828 w 1299"/>
              <a:gd name="T35" fmla="*/ 644 h 1049"/>
              <a:gd name="T36" fmla="*/ 860 w 1299"/>
              <a:gd name="T37" fmla="*/ 602 h 1049"/>
              <a:gd name="T38" fmla="*/ 896 w 1299"/>
              <a:gd name="T39" fmla="*/ 590 h 1049"/>
              <a:gd name="T40" fmla="*/ 876 w 1299"/>
              <a:gd name="T41" fmla="*/ 538 h 1049"/>
              <a:gd name="T42" fmla="*/ 918 w 1299"/>
              <a:gd name="T43" fmla="*/ 466 h 1049"/>
              <a:gd name="T44" fmla="*/ 948 w 1299"/>
              <a:gd name="T45" fmla="*/ 414 h 1049"/>
              <a:gd name="T46" fmla="*/ 984 w 1299"/>
              <a:gd name="T47" fmla="*/ 396 h 1049"/>
              <a:gd name="T48" fmla="*/ 1008 w 1299"/>
              <a:gd name="T49" fmla="*/ 266 h 1049"/>
              <a:gd name="T50" fmla="*/ 1068 w 1299"/>
              <a:gd name="T51" fmla="*/ 258 h 1049"/>
              <a:gd name="T52" fmla="*/ 1120 w 1299"/>
              <a:gd name="T53" fmla="*/ 248 h 1049"/>
              <a:gd name="T54" fmla="*/ 1160 w 1299"/>
              <a:gd name="T55" fmla="*/ 288 h 1049"/>
              <a:gd name="T56" fmla="*/ 1196 w 1299"/>
              <a:gd name="T57" fmla="*/ 316 h 1049"/>
              <a:gd name="T58" fmla="*/ 1266 w 1299"/>
              <a:gd name="T59" fmla="*/ 318 h 1049"/>
              <a:gd name="T60" fmla="*/ 1294 w 1299"/>
              <a:gd name="T61" fmla="*/ 334 h 1049"/>
              <a:gd name="T62" fmla="*/ 1286 w 1299"/>
              <a:gd name="T63" fmla="*/ 374 h 1049"/>
              <a:gd name="T64" fmla="*/ 1260 w 1299"/>
              <a:gd name="T65" fmla="*/ 436 h 1049"/>
              <a:gd name="T66" fmla="*/ 1172 w 1299"/>
              <a:gd name="T67" fmla="*/ 444 h 1049"/>
              <a:gd name="T68" fmla="*/ 1112 w 1299"/>
              <a:gd name="T69" fmla="*/ 432 h 1049"/>
              <a:gd name="T70" fmla="*/ 1030 w 1299"/>
              <a:gd name="T71" fmla="*/ 456 h 1049"/>
              <a:gd name="T72" fmla="*/ 1020 w 1299"/>
              <a:gd name="T73" fmla="*/ 530 h 1049"/>
              <a:gd name="T74" fmla="*/ 1020 w 1299"/>
              <a:gd name="T75" fmla="*/ 594 h 1049"/>
              <a:gd name="T76" fmla="*/ 1060 w 1299"/>
              <a:gd name="T77" fmla="*/ 622 h 1049"/>
              <a:gd name="T78" fmla="*/ 1108 w 1299"/>
              <a:gd name="T79" fmla="*/ 594 h 1049"/>
              <a:gd name="T80" fmla="*/ 1156 w 1299"/>
              <a:gd name="T81" fmla="*/ 578 h 1049"/>
              <a:gd name="T82" fmla="*/ 1172 w 1299"/>
              <a:gd name="T83" fmla="*/ 678 h 1049"/>
              <a:gd name="T84" fmla="*/ 1132 w 1299"/>
              <a:gd name="T85" fmla="*/ 808 h 1049"/>
              <a:gd name="T86" fmla="*/ 1186 w 1299"/>
              <a:gd name="T87" fmla="*/ 870 h 1049"/>
              <a:gd name="T88" fmla="*/ 1174 w 1299"/>
              <a:gd name="T89" fmla="*/ 906 h 1049"/>
              <a:gd name="T90" fmla="*/ 1154 w 1299"/>
              <a:gd name="T91" fmla="*/ 942 h 1049"/>
              <a:gd name="T92" fmla="*/ 1144 w 1299"/>
              <a:gd name="T93" fmla="*/ 1018 h 1049"/>
              <a:gd name="T94" fmla="*/ 956 w 1299"/>
              <a:gd name="T95" fmla="*/ 1046 h 1049"/>
              <a:gd name="T96" fmla="*/ 18 w 1299"/>
              <a:gd name="T97" fmla="*/ 1000 h 1049"/>
              <a:gd name="T98" fmla="*/ 32 w 1299"/>
              <a:gd name="T99" fmla="*/ 902 h 1049"/>
              <a:gd name="T100" fmla="*/ 38 w 1299"/>
              <a:gd name="T101" fmla="*/ 866 h 1049"/>
              <a:gd name="T102" fmla="*/ 56 w 1299"/>
              <a:gd name="T103" fmla="*/ 788 h 1049"/>
              <a:gd name="T104" fmla="*/ 74 w 1299"/>
              <a:gd name="T105" fmla="*/ 726 h 1049"/>
              <a:gd name="T106" fmla="*/ 94 w 1299"/>
              <a:gd name="T107" fmla="*/ 642 h 1049"/>
              <a:gd name="T108" fmla="*/ 162 w 1299"/>
              <a:gd name="T109" fmla="*/ 588 h 1049"/>
              <a:gd name="T110" fmla="*/ 188 w 1299"/>
              <a:gd name="T111" fmla="*/ 400 h 1049"/>
              <a:gd name="T112" fmla="*/ 190 w 1299"/>
              <a:gd name="T113" fmla="*/ 298 h 1049"/>
              <a:gd name="T114" fmla="*/ 140 w 1299"/>
              <a:gd name="T115" fmla="*/ 256 h 1049"/>
              <a:gd name="T116" fmla="*/ 150 w 1299"/>
              <a:gd name="T117" fmla="*/ 184 h 1049"/>
              <a:gd name="T118" fmla="*/ 152 w 1299"/>
              <a:gd name="T119" fmla="*/ 102 h 1049"/>
              <a:gd name="T120" fmla="*/ 178 w 1299"/>
              <a:gd name="T121" fmla="*/ 38 h 1049"/>
              <a:gd name="T122" fmla="*/ 216 w 1299"/>
              <a:gd name="T123" fmla="*/ 52 h 1049"/>
              <a:gd name="T124" fmla="*/ 256 w 1299"/>
              <a:gd name="T125" fmla="*/ 0 h 10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299" h="1049">
                <a:moveTo>
                  <a:pt x="256" y="0"/>
                </a:moveTo>
                <a:cubicBezTo>
                  <a:pt x="258" y="13"/>
                  <a:pt x="266" y="32"/>
                  <a:pt x="268" y="44"/>
                </a:cubicBezTo>
                <a:cubicBezTo>
                  <a:pt x="271" y="67"/>
                  <a:pt x="267" y="127"/>
                  <a:pt x="272" y="146"/>
                </a:cubicBezTo>
                <a:cubicBezTo>
                  <a:pt x="277" y="165"/>
                  <a:pt x="289" y="158"/>
                  <a:pt x="296" y="156"/>
                </a:cubicBezTo>
                <a:cubicBezTo>
                  <a:pt x="311" y="153"/>
                  <a:pt x="306" y="149"/>
                  <a:pt x="314" y="134"/>
                </a:cubicBezTo>
                <a:cubicBezTo>
                  <a:pt x="321" y="125"/>
                  <a:pt x="336" y="100"/>
                  <a:pt x="342" y="94"/>
                </a:cubicBezTo>
                <a:cubicBezTo>
                  <a:pt x="348" y="88"/>
                  <a:pt x="345" y="94"/>
                  <a:pt x="352" y="96"/>
                </a:cubicBezTo>
                <a:cubicBezTo>
                  <a:pt x="358" y="98"/>
                  <a:pt x="378" y="93"/>
                  <a:pt x="384" y="104"/>
                </a:cubicBezTo>
                <a:cubicBezTo>
                  <a:pt x="390" y="115"/>
                  <a:pt x="383" y="147"/>
                  <a:pt x="388" y="160"/>
                </a:cubicBezTo>
                <a:cubicBezTo>
                  <a:pt x="404" y="166"/>
                  <a:pt x="409" y="172"/>
                  <a:pt x="414" y="180"/>
                </a:cubicBezTo>
                <a:cubicBezTo>
                  <a:pt x="417" y="184"/>
                  <a:pt x="412" y="196"/>
                  <a:pt x="412" y="196"/>
                </a:cubicBezTo>
                <a:cubicBezTo>
                  <a:pt x="420" y="227"/>
                  <a:pt x="413" y="262"/>
                  <a:pt x="424" y="292"/>
                </a:cubicBezTo>
                <a:cubicBezTo>
                  <a:pt x="428" y="310"/>
                  <a:pt x="430" y="309"/>
                  <a:pt x="434" y="312"/>
                </a:cubicBezTo>
                <a:cubicBezTo>
                  <a:pt x="439" y="316"/>
                  <a:pt x="447" y="319"/>
                  <a:pt x="454" y="316"/>
                </a:cubicBezTo>
                <a:cubicBezTo>
                  <a:pt x="462" y="315"/>
                  <a:pt x="467" y="295"/>
                  <a:pt x="476" y="294"/>
                </a:cubicBezTo>
                <a:cubicBezTo>
                  <a:pt x="483" y="291"/>
                  <a:pt x="493" y="298"/>
                  <a:pt x="498" y="300"/>
                </a:cubicBezTo>
                <a:cubicBezTo>
                  <a:pt x="503" y="302"/>
                  <a:pt x="505" y="304"/>
                  <a:pt x="508" y="308"/>
                </a:cubicBezTo>
                <a:cubicBezTo>
                  <a:pt x="510" y="311"/>
                  <a:pt x="504" y="298"/>
                  <a:pt x="514" y="322"/>
                </a:cubicBezTo>
                <a:cubicBezTo>
                  <a:pt x="517" y="330"/>
                  <a:pt x="520" y="347"/>
                  <a:pt x="524" y="356"/>
                </a:cubicBezTo>
                <a:cubicBezTo>
                  <a:pt x="528" y="365"/>
                  <a:pt x="535" y="363"/>
                  <a:pt x="540" y="376"/>
                </a:cubicBezTo>
                <a:cubicBezTo>
                  <a:pt x="545" y="389"/>
                  <a:pt x="551" y="422"/>
                  <a:pt x="554" y="434"/>
                </a:cubicBezTo>
                <a:cubicBezTo>
                  <a:pt x="557" y="446"/>
                  <a:pt x="553" y="442"/>
                  <a:pt x="558" y="448"/>
                </a:cubicBezTo>
                <a:cubicBezTo>
                  <a:pt x="562" y="457"/>
                  <a:pt x="573" y="459"/>
                  <a:pt x="582" y="472"/>
                </a:cubicBezTo>
                <a:cubicBezTo>
                  <a:pt x="587" y="479"/>
                  <a:pt x="582" y="484"/>
                  <a:pt x="588" y="492"/>
                </a:cubicBezTo>
                <a:cubicBezTo>
                  <a:pt x="594" y="500"/>
                  <a:pt x="609" y="506"/>
                  <a:pt x="616" y="518"/>
                </a:cubicBezTo>
                <a:cubicBezTo>
                  <a:pt x="623" y="530"/>
                  <a:pt x="623" y="549"/>
                  <a:pt x="628" y="564"/>
                </a:cubicBezTo>
                <a:cubicBezTo>
                  <a:pt x="632" y="580"/>
                  <a:pt x="636" y="598"/>
                  <a:pt x="642" y="612"/>
                </a:cubicBezTo>
                <a:cubicBezTo>
                  <a:pt x="647" y="628"/>
                  <a:pt x="659" y="637"/>
                  <a:pt x="664" y="648"/>
                </a:cubicBezTo>
                <a:cubicBezTo>
                  <a:pt x="669" y="657"/>
                  <a:pt x="670" y="663"/>
                  <a:pt x="672" y="668"/>
                </a:cubicBezTo>
                <a:cubicBezTo>
                  <a:pt x="674" y="673"/>
                  <a:pt x="674" y="674"/>
                  <a:pt x="674" y="676"/>
                </a:cubicBezTo>
                <a:cubicBezTo>
                  <a:pt x="674" y="678"/>
                  <a:pt x="669" y="677"/>
                  <a:pt x="672" y="680"/>
                </a:cubicBezTo>
                <a:cubicBezTo>
                  <a:pt x="675" y="680"/>
                  <a:pt x="674" y="694"/>
                  <a:pt x="692" y="692"/>
                </a:cubicBezTo>
                <a:cubicBezTo>
                  <a:pt x="702" y="690"/>
                  <a:pt x="717" y="670"/>
                  <a:pt x="732" y="666"/>
                </a:cubicBezTo>
                <a:cubicBezTo>
                  <a:pt x="747" y="662"/>
                  <a:pt x="768" y="669"/>
                  <a:pt x="780" y="668"/>
                </a:cubicBezTo>
                <a:cubicBezTo>
                  <a:pt x="791" y="667"/>
                  <a:pt x="794" y="662"/>
                  <a:pt x="802" y="658"/>
                </a:cubicBezTo>
                <a:cubicBezTo>
                  <a:pt x="810" y="654"/>
                  <a:pt x="819" y="649"/>
                  <a:pt x="828" y="644"/>
                </a:cubicBezTo>
                <a:cubicBezTo>
                  <a:pt x="842" y="640"/>
                  <a:pt x="839" y="627"/>
                  <a:pt x="854" y="626"/>
                </a:cubicBezTo>
                <a:cubicBezTo>
                  <a:pt x="858" y="619"/>
                  <a:pt x="855" y="611"/>
                  <a:pt x="860" y="602"/>
                </a:cubicBezTo>
                <a:cubicBezTo>
                  <a:pt x="866" y="598"/>
                  <a:pt x="884" y="606"/>
                  <a:pt x="890" y="604"/>
                </a:cubicBezTo>
                <a:cubicBezTo>
                  <a:pt x="896" y="602"/>
                  <a:pt x="897" y="595"/>
                  <a:pt x="896" y="590"/>
                </a:cubicBezTo>
                <a:cubicBezTo>
                  <a:pt x="895" y="585"/>
                  <a:pt x="887" y="581"/>
                  <a:pt x="884" y="572"/>
                </a:cubicBezTo>
                <a:cubicBezTo>
                  <a:pt x="882" y="564"/>
                  <a:pt x="875" y="553"/>
                  <a:pt x="876" y="538"/>
                </a:cubicBezTo>
                <a:cubicBezTo>
                  <a:pt x="877" y="523"/>
                  <a:pt x="881" y="492"/>
                  <a:pt x="888" y="480"/>
                </a:cubicBezTo>
                <a:cubicBezTo>
                  <a:pt x="894" y="465"/>
                  <a:pt x="907" y="475"/>
                  <a:pt x="918" y="466"/>
                </a:cubicBezTo>
                <a:cubicBezTo>
                  <a:pt x="924" y="460"/>
                  <a:pt x="917" y="453"/>
                  <a:pt x="922" y="444"/>
                </a:cubicBezTo>
                <a:cubicBezTo>
                  <a:pt x="927" y="435"/>
                  <a:pt x="940" y="419"/>
                  <a:pt x="948" y="414"/>
                </a:cubicBezTo>
                <a:cubicBezTo>
                  <a:pt x="956" y="407"/>
                  <a:pt x="962" y="415"/>
                  <a:pt x="968" y="412"/>
                </a:cubicBezTo>
                <a:cubicBezTo>
                  <a:pt x="974" y="409"/>
                  <a:pt x="979" y="414"/>
                  <a:pt x="984" y="396"/>
                </a:cubicBezTo>
                <a:cubicBezTo>
                  <a:pt x="988" y="380"/>
                  <a:pt x="991" y="327"/>
                  <a:pt x="996" y="306"/>
                </a:cubicBezTo>
                <a:cubicBezTo>
                  <a:pt x="1000" y="284"/>
                  <a:pt x="1000" y="274"/>
                  <a:pt x="1008" y="266"/>
                </a:cubicBezTo>
                <a:cubicBezTo>
                  <a:pt x="1014" y="255"/>
                  <a:pt x="1030" y="264"/>
                  <a:pt x="1042" y="258"/>
                </a:cubicBezTo>
                <a:cubicBezTo>
                  <a:pt x="1052" y="257"/>
                  <a:pt x="1062" y="262"/>
                  <a:pt x="1068" y="258"/>
                </a:cubicBezTo>
                <a:cubicBezTo>
                  <a:pt x="1074" y="254"/>
                  <a:pt x="1071" y="234"/>
                  <a:pt x="1080" y="232"/>
                </a:cubicBezTo>
                <a:cubicBezTo>
                  <a:pt x="1089" y="227"/>
                  <a:pt x="1101" y="234"/>
                  <a:pt x="1120" y="248"/>
                </a:cubicBezTo>
                <a:cubicBezTo>
                  <a:pt x="1131" y="252"/>
                  <a:pt x="1139" y="249"/>
                  <a:pt x="1146" y="256"/>
                </a:cubicBezTo>
                <a:cubicBezTo>
                  <a:pt x="1153" y="263"/>
                  <a:pt x="1157" y="279"/>
                  <a:pt x="1160" y="288"/>
                </a:cubicBezTo>
                <a:cubicBezTo>
                  <a:pt x="1163" y="297"/>
                  <a:pt x="1160" y="303"/>
                  <a:pt x="1166" y="308"/>
                </a:cubicBezTo>
                <a:cubicBezTo>
                  <a:pt x="1172" y="313"/>
                  <a:pt x="1188" y="313"/>
                  <a:pt x="1196" y="316"/>
                </a:cubicBezTo>
                <a:cubicBezTo>
                  <a:pt x="1204" y="318"/>
                  <a:pt x="1200" y="323"/>
                  <a:pt x="1214" y="324"/>
                </a:cubicBezTo>
                <a:cubicBezTo>
                  <a:pt x="1226" y="324"/>
                  <a:pt x="1255" y="318"/>
                  <a:pt x="1266" y="318"/>
                </a:cubicBezTo>
                <a:cubicBezTo>
                  <a:pt x="1277" y="318"/>
                  <a:pt x="1275" y="321"/>
                  <a:pt x="1280" y="324"/>
                </a:cubicBezTo>
                <a:cubicBezTo>
                  <a:pt x="1285" y="325"/>
                  <a:pt x="1291" y="331"/>
                  <a:pt x="1294" y="334"/>
                </a:cubicBezTo>
                <a:cubicBezTo>
                  <a:pt x="1297" y="337"/>
                  <a:pt x="1299" y="333"/>
                  <a:pt x="1298" y="340"/>
                </a:cubicBezTo>
                <a:cubicBezTo>
                  <a:pt x="1297" y="347"/>
                  <a:pt x="1291" y="363"/>
                  <a:pt x="1286" y="374"/>
                </a:cubicBezTo>
                <a:cubicBezTo>
                  <a:pt x="1281" y="385"/>
                  <a:pt x="1274" y="398"/>
                  <a:pt x="1270" y="408"/>
                </a:cubicBezTo>
                <a:cubicBezTo>
                  <a:pt x="1266" y="418"/>
                  <a:pt x="1269" y="431"/>
                  <a:pt x="1260" y="436"/>
                </a:cubicBezTo>
                <a:cubicBezTo>
                  <a:pt x="1251" y="442"/>
                  <a:pt x="1229" y="437"/>
                  <a:pt x="1214" y="438"/>
                </a:cubicBezTo>
                <a:cubicBezTo>
                  <a:pt x="1199" y="439"/>
                  <a:pt x="1181" y="442"/>
                  <a:pt x="1172" y="444"/>
                </a:cubicBezTo>
                <a:cubicBezTo>
                  <a:pt x="1162" y="446"/>
                  <a:pt x="1171" y="452"/>
                  <a:pt x="1160" y="452"/>
                </a:cubicBezTo>
                <a:cubicBezTo>
                  <a:pt x="1150" y="450"/>
                  <a:pt x="1131" y="432"/>
                  <a:pt x="1112" y="432"/>
                </a:cubicBezTo>
                <a:cubicBezTo>
                  <a:pt x="1087" y="430"/>
                  <a:pt x="1064" y="446"/>
                  <a:pt x="1048" y="454"/>
                </a:cubicBezTo>
                <a:cubicBezTo>
                  <a:pt x="1034" y="458"/>
                  <a:pt x="1035" y="452"/>
                  <a:pt x="1030" y="456"/>
                </a:cubicBezTo>
                <a:cubicBezTo>
                  <a:pt x="1025" y="460"/>
                  <a:pt x="1018" y="468"/>
                  <a:pt x="1016" y="480"/>
                </a:cubicBezTo>
                <a:cubicBezTo>
                  <a:pt x="1015" y="490"/>
                  <a:pt x="1018" y="515"/>
                  <a:pt x="1020" y="530"/>
                </a:cubicBezTo>
                <a:cubicBezTo>
                  <a:pt x="1020" y="544"/>
                  <a:pt x="1014" y="551"/>
                  <a:pt x="1014" y="562"/>
                </a:cubicBezTo>
                <a:cubicBezTo>
                  <a:pt x="1014" y="573"/>
                  <a:pt x="1014" y="585"/>
                  <a:pt x="1020" y="594"/>
                </a:cubicBezTo>
                <a:cubicBezTo>
                  <a:pt x="1023" y="630"/>
                  <a:pt x="1036" y="614"/>
                  <a:pt x="1050" y="618"/>
                </a:cubicBezTo>
                <a:cubicBezTo>
                  <a:pt x="1056" y="622"/>
                  <a:pt x="1052" y="624"/>
                  <a:pt x="1060" y="622"/>
                </a:cubicBezTo>
                <a:cubicBezTo>
                  <a:pt x="1068" y="620"/>
                  <a:pt x="1088" y="609"/>
                  <a:pt x="1096" y="604"/>
                </a:cubicBezTo>
                <a:cubicBezTo>
                  <a:pt x="1106" y="600"/>
                  <a:pt x="1103" y="599"/>
                  <a:pt x="1108" y="594"/>
                </a:cubicBezTo>
                <a:cubicBezTo>
                  <a:pt x="1113" y="590"/>
                  <a:pt x="1118" y="581"/>
                  <a:pt x="1126" y="578"/>
                </a:cubicBezTo>
                <a:cubicBezTo>
                  <a:pt x="1133" y="577"/>
                  <a:pt x="1147" y="573"/>
                  <a:pt x="1156" y="578"/>
                </a:cubicBezTo>
                <a:cubicBezTo>
                  <a:pt x="1165" y="583"/>
                  <a:pt x="1177" y="591"/>
                  <a:pt x="1180" y="608"/>
                </a:cubicBezTo>
                <a:cubicBezTo>
                  <a:pt x="1174" y="656"/>
                  <a:pt x="1178" y="634"/>
                  <a:pt x="1172" y="678"/>
                </a:cubicBezTo>
                <a:cubicBezTo>
                  <a:pt x="1142" y="706"/>
                  <a:pt x="1123" y="728"/>
                  <a:pt x="1120" y="752"/>
                </a:cubicBezTo>
                <a:cubicBezTo>
                  <a:pt x="1121" y="771"/>
                  <a:pt x="1127" y="790"/>
                  <a:pt x="1132" y="808"/>
                </a:cubicBezTo>
                <a:cubicBezTo>
                  <a:pt x="1133" y="813"/>
                  <a:pt x="1140" y="813"/>
                  <a:pt x="1144" y="816"/>
                </a:cubicBezTo>
                <a:cubicBezTo>
                  <a:pt x="1161" y="830"/>
                  <a:pt x="1167" y="858"/>
                  <a:pt x="1186" y="870"/>
                </a:cubicBezTo>
                <a:cubicBezTo>
                  <a:pt x="1193" y="882"/>
                  <a:pt x="1198" y="884"/>
                  <a:pt x="1196" y="890"/>
                </a:cubicBezTo>
                <a:cubicBezTo>
                  <a:pt x="1194" y="896"/>
                  <a:pt x="1179" y="902"/>
                  <a:pt x="1174" y="906"/>
                </a:cubicBezTo>
                <a:cubicBezTo>
                  <a:pt x="1169" y="910"/>
                  <a:pt x="1167" y="910"/>
                  <a:pt x="1164" y="916"/>
                </a:cubicBezTo>
                <a:cubicBezTo>
                  <a:pt x="1160" y="922"/>
                  <a:pt x="1155" y="920"/>
                  <a:pt x="1154" y="942"/>
                </a:cubicBezTo>
                <a:cubicBezTo>
                  <a:pt x="1152" y="951"/>
                  <a:pt x="1152" y="959"/>
                  <a:pt x="1150" y="972"/>
                </a:cubicBezTo>
                <a:cubicBezTo>
                  <a:pt x="1148" y="985"/>
                  <a:pt x="1144" y="1007"/>
                  <a:pt x="1144" y="1018"/>
                </a:cubicBezTo>
                <a:cubicBezTo>
                  <a:pt x="1144" y="1029"/>
                  <a:pt x="1181" y="1033"/>
                  <a:pt x="1150" y="1038"/>
                </a:cubicBezTo>
                <a:cubicBezTo>
                  <a:pt x="1119" y="1043"/>
                  <a:pt x="1156" y="1048"/>
                  <a:pt x="956" y="1046"/>
                </a:cubicBezTo>
                <a:cubicBezTo>
                  <a:pt x="577" y="1045"/>
                  <a:pt x="399" y="1049"/>
                  <a:pt x="20" y="1044"/>
                </a:cubicBezTo>
                <a:cubicBezTo>
                  <a:pt x="0" y="1044"/>
                  <a:pt x="12" y="1005"/>
                  <a:pt x="18" y="1000"/>
                </a:cubicBezTo>
                <a:cubicBezTo>
                  <a:pt x="28" y="991"/>
                  <a:pt x="21" y="969"/>
                  <a:pt x="34" y="968"/>
                </a:cubicBezTo>
                <a:cubicBezTo>
                  <a:pt x="36" y="926"/>
                  <a:pt x="45" y="905"/>
                  <a:pt x="32" y="902"/>
                </a:cubicBezTo>
                <a:cubicBezTo>
                  <a:pt x="31" y="897"/>
                  <a:pt x="38" y="891"/>
                  <a:pt x="36" y="886"/>
                </a:cubicBezTo>
                <a:cubicBezTo>
                  <a:pt x="34" y="878"/>
                  <a:pt x="40" y="874"/>
                  <a:pt x="38" y="866"/>
                </a:cubicBezTo>
                <a:cubicBezTo>
                  <a:pt x="34" y="850"/>
                  <a:pt x="46" y="838"/>
                  <a:pt x="46" y="838"/>
                </a:cubicBezTo>
                <a:cubicBezTo>
                  <a:pt x="47" y="825"/>
                  <a:pt x="54" y="800"/>
                  <a:pt x="56" y="788"/>
                </a:cubicBezTo>
                <a:cubicBezTo>
                  <a:pt x="58" y="776"/>
                  <a:pt x="57" y="778"/>
                  <a:pt x="60" y="768"/>
                </a:cubicBezTo>
                <a:cubicBezTo>
                  <a:pt x="64" y="758"/>
                  <a:pt x="69" y="742"/>
                  <a:pt x="74" y="726"/>
                </a:cubicBezTo>
                <a:cubicBezTo>
                  <a:pt x="79" y="710"/>
                  <a:pt x="85" y="688"/>
                  <a:pt x="88" y="674"/>
                </a:cubicBezTo>
                <a:cubicBezTo>
                  <a:pt x="93" y="662"/>
                  <a:pt x="85" y="651"/>
                  <a:pt x="94" y="642"/>
                </a:cubicBezTo>
                <a:cubicBezTo>
                  <a:pt x="103" y="633"/>
                  <a:pt x="129" y="629"/>
                  <a:pt x="140" y="620"/>
                </a:cubicBezTo>
                <a:cubicBezTo>
                  <a:pt x="141" y="608"/>
                  <a:pt x="154" y="602"/>
                  <a:pt x="162" y="588"/>
                </a:cubicBezTo>
                <a:cubicBezTo>
                  <a:pt x="170" y="561"/>
                  <a:pt x="185" y="534"/>
                  <a:pt x="196" y="500"/>
                </a:cubicBezTo>
                <a:cubicBezTo>
                  <a:pt x="203" y="468"/>
                  <a:pt x="197" y="441"/>
                  <a:pt x="188" y="400"/>
                </a:cubicBezTo>
                <a:cubicBezTo>
                  <a:pt x="190" y="373"/>
                  <a:pt x="206" y="355"/>
                  <a:pt x="206" y="338"/>
                </a:cubicBezTo>
                <a:cubicBezTo>
                  <a:pt x="206" y="321"/>
                  <a:pt x="195" y="311"/>
                  <a:pt x="190" y="298"/>
                </a:cubicBezTo>
                <a:cubicBezTo>
                  <a:pt x="185" y="285"/>
                  <a:pt x="186" y="265"/>
                  <a:pt x="178" y="258"/>
                </a:cubicBezTo>
                <a:cubicBezTo>
                  <a:pt x="170" y="251"/>
                  <a:pt x="147" y="262"/>
                  <a:pt x="140" y="256"/>
                </a:cubicBezTo>
                <a:cubicBezTo>
                  <a:pt x="127" y="206"/>
                  <a:pt x="134" y="234"/>
                  <a:pt x="136" y="222"/>
                </a:cubicBezTo>
                <a:cubicBezTo>
                  <a:pt x="138" y="210"/>
                  <a:pt x="145" y="197"/>
                  <a:pt x="150" y="184"/>
                </a:cubicBezTo>
                <a:cubicBezTo>
                  <a:pt x="153" y="164"/>
                  <a:pt x="166" y="156"/>
                  <a:pt x="166" y="142"/>
                </a:cubicBezTo>
                <a:cubicBezTo>
                  <a:pt x="166" y="128"/>
                  <a:pt x="153" y="114"/>
                  <a:pt x="152" y="102"/>
                </a:cubicBezTo>
                <a:cubicBezTo>
                  <a:pt x="151" y="90"/>
                  <a:pt x="154" y="79"/>
                  <a:pt x="158" y="68"/>
                </a:cubicBezTo>
                <a:cubicBezTo>
                  <a:pt x="162" y="57"/>
                  <a:pt x="170" y="43"/>
                  <a:pt x="178" y="38"/>
                </a:cubicBezTo>
                <a:cubicBezTo>
                  <a:pt x="186" y="35"/>
                  <a:pt x="198" y="38"/>
                  <a:pt x="204" y="40"/>
                </a:cubicBezTo>
                <a:cubicBezTo>
                  <a:pt x="210" y="42"/>
                  <a:pt x="208" y="59"/>
                  <a:pt x="216" y="52"/>
                </a:cubicBezTo>
                <a:cubicBezTo>
                  <a:pt x="227" y="35"/>
                  <a:pt x="247" y="9"/>
                  <a:pt x="254" y="0"/>
                </a:cubicBezTo>
                <a:lnTo>
                  <a:pt x="256" y="0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294" name="Freeform 6">
            <a:extLst>
              <a:ext uri="{FF2B5EF4-FFF2-40B4-BE49-F238E27FC236}">
                <a16:creationId xmlns:a16="http://schemas.microsoft.com/office/drawing/2014/main" id="{10E8B715-02C3-4B4D-B02E-AFF0483D7ACB}"/>
              </a:ext>
            </a:extLst>
          </p:cNvPr>
          <p:cNvSpPr>
            <a:spLocks/>
          </p:cNvSpPr>
          <p:nvPr/>
        </p:nvSpPr>
        <p:spPr bwMode="auto">
          <a:xfrm>
            <a:off x="2166938" y="2513013"/>
            <a:ext cx="2868612" cy="2738437"/>
          </a:xfrm>
          <a:custGeom>
            <a:avLst/>
            <a:gdLst>
              <a:gd name="T0" fmla="*/ 793 w 1807"/>
              <a:gd name="T1" fmla="*/ 258 h 1725"/>
              <a:gd name="T2" fmla="*/ 841 w 1807"/>
              <a:gd name="T3" fmla="*/ 202 h 1725"/>
              <a:gd name="T4" fmla="*/ 839 w 1807"/>
              <a:gd name="T5" fmla="*/ 78 h 1725"/>
              <a:gd name="T6" fmla="*/ 949 w 1807"/>
              <a:gd name="T7" fmla="*/ 62 h 1725"/>
              <a:gd name="T8" fmla="*/ 979 w 1807"/>
              <a:gd name="T9" fmla="*/ 152 h 1725"/>
              <a:gd name="T10" fmla="*/ 1047 w 1807"/>
              <a:gd name="T11" fmla="*/ 154 h 1725"/>
              <a:gd name="T12" fmla="*/ 1135 w 1807"/>
              <a:gd name="T13" fmla="*/ 246 h 1725"/>
              <a:gd name="T14" fmla="*/ 1253 w 1807"/>
              <a:gd name="T15" fmla="*/ 398 h 1725"/>
              <a:gd name="T16" fmla="*/ 1339 w 1807"/>
              <a:gd name="T17" fmla="*/ 370 h 1725"/>
              <a:gd name="T18" fmla="*/ 1459 w 1807"/>
              <a:gd name="T19" fmla="*/ 398 h 1725"/>
              <a:gd name="T20" fmla="*/ 1607 w 1807"/>
              <a:gd name="T21" fmla="*/ 448 h 1725"/>
              <a:gd name="T22" fmla="*/ 1699 w 1807"/>
              <a:gd name="T23" fmla="*/ 466 h 1725"/>
              <a:gd name="T24" fmla="*/ 1781 w 1807"/>
              <a:gd name="T25" fmla="*/ 552 h 1725"/>
              <a:gd name="T26" fmla="*/ 1797 w 1807"/>
              <a:gd name="T27" fmla="*/ 660 h 1725"/>
              <a:gd name="T28" fmla="*/ 1683 w 1807"/>
              <a:gd name="T29" fmla="*/ 778 h 1725"/>
              <a:gd name="T30" fmla="*/ 1559 w 1807"/>
              <a:gd name="T31" fmla="*/ 866 h 1725"/>
              <a:gd name="T32" fmla="*/ 1483 w 1807"/>
              <a:gd name="T33" fmla="*/ 890 h 1725"/>
              <a:gd name="T34" fmla="*/ 1343 w 1807"/>
              <a:gd name="T35" fmla="*/ 856 h 1725"/>
              <a:gd name="T36" fmla="*/ 1231 w 1807"/>
              <a:gd name="T37" fmla="*/ 1010 h 1725"/>
              <a:gd name="T38" fmla="*/ 1309 w 1807"/>
              <a:gd name="T39" fmla="*/ 1100 h 1725"/>
              <a:gd name="T40" fmla="*/ 1367 w 1807"/>
              <a:gd name="T41" fmla="*/ 1198 h 1725"/>
              <a:gd name="T42" fmla="*/ 1329 w 1807"/>
              <a:gd name="T43" fmla="*/ 1270 h 1725"/>
              <a:gd name="T44" fmla="*/ 1405 w 1807"/>
              <a:gd name="T45" fmla="*/ 1350 h 1725"/>
              <a:gd name="T46" fmla="*/ 1269 w 1807"/>
              <a:gd name="T47" fmla="*/ 1398 h 1725"/>
              <a:gd name="T48" fmla="*/ 1145 w 1807"/>
              <a:gd name="T49" fmla="*/ 1352 h 1725"/>
              <a:gd name="T50" fmla="*/ 1087 w 1807"/>
              <a:gd name="T51" fmla="*/ 1292 h 1725"/>
              <a:gd name="T52" fmla="*/ 995 w 1807"/>
              <a:gd name="T53" fmla="*/ 1288 h 1725"/>
              <a:gd name="T54" fmla="*/ 913 w 1807"/>
              <a:gd name="T55" fmla="*/ 1436 h 1725"/>
              <a:gd name="T56" fmla="*/ 823 w 1807"/>
              <a:gd name="T57" fmla="*/ 1506 h 1725"/>
              <a:gd name="T58" fmla="*/ 785 w 1807"/>
              <a:gd name="T59" fmla="*/ 1666 h 1725"/>
              <a:gd name="T60" fmla="*/ 665 w 1807"/>
              <a:gd name="T61" fmla="*/ 1694 h 1725"/>
              <a:gd name="T62" fmla="*/ 569 w 1807"/>
              <a:gd name="T63" fmla="*/ 1610 h 1725"/>
              <a:gd name="T64" fmla="*/ 443 w 1807"/>
              <a:gd name="T65" fmla="*/ 1330 h 1725"/>
              <a:gd name="T66" fmla="*/ 361 w 1807"/>
              <a:gd name="T67" fmla="*/ 1332 h 1725"/>
              <a:gd name="T68" fmla="*/ 319 w 1807"/>
              <a:gd name="T69" fmla="*/ 1140 h 1725"/>
              <a:gd name="T70" fmla="*/ 245 w 1807"/>
              <a:gd name="T71" fmla="*/ 1166 h 1725"/>
              <a:gd name="T72" fmla="*/ 229 w 1807"/>
              <a:gd name="T73" fmla="*/ 908 h 1725"/>
              <a:gd name="T74" fmla="*/ 151 w 1807"/>
              <a:gd name="T75" fmla="*/ 668 h 1725"/>
              <a:gd name="T76" fmla="*/ 185 w 1807"/>
              <a:gd name="T77" fmla="*/ 512 h 1725"/>
              <a:gd name="T78" fmla="*/ 113 w 1807"/>
              <a:gd name="T79" fmla="*/ 360 h 1725"/>
              <a:gd name="T80" fmla="*/ 7 w 1807"/>
              <a:gd name="T81" fmla="*/ 212 h 1725"/>
              <a:gd name="T82" fmla="*/ 43 w 1807"/>
              <a:gd name="T83" fmla="*/ 136 h 1725"/>
              <a:gd name="T84" fmla="*/ 45 w 1807"/>
              <a:gd name="T85" fmla="*/ 26 h 1725"/>
              <a:gd name="T86" fmla="*/ 195 w 1807"/>
              <a:gd name="T87" fmla="*/ 72 h 1725"/>
              <a:gd name="T88" fmla="*/ 233 w 1807"/>
              <a:gd name="T89" fmla="*/ 134 h 1725"/>
              <a:gd name="T90" fmla="*/ 275 w 1807"/>
              <a:gd name="T91" fmla="*/ 226 h 1725"/>
              <a:gd name="T92" fmla="*/ 357 w 1807"/>
              <a:gd name="T93" fmla="*/ 284 h 1725"/>
              <a:gd name="T94" fmla="*/ 487 w 1807"/>
              <a:gd name="T95" fmla="*/ 318 h 1725"/>
              <a:gd name="T96" fmla="*/ 511 w 1807"/>
              <a:gd name="T97" fmla="*/ 364 h 1725"/>
              <a:gd name="T98" fmla="*/ 621 w 1807"/>
              <a:gd name="T99" fmla="*/ 314 h 1725"/>
              <a:gd name="T100" fmla="*/ 667 w 1807"/>
              <a:gd name="T101" fmla="*/ 212 h 1725"/>
              <a:gd name="T102" fmla="*/ 717 w 1807"/>
              <a:gd name="T103" fmla="*/ 156 h 1725"/>
              <a:gd name="T104" fmla="*/ 755 w 1807"/>
              <a:gd name="T105" fmla="*/ 202 h 17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807" h="1725">
                <a:moveTo>
                  <a:pt x="707" y="154"/>
                </a:moveTo>
                <a:cubicBezTo>
                  <a:pt x="755" y="186"/>
                  <a:pt x="753" y="213"/>
                  <a:pt x="781" y="254"/>
                </a:cubicBezTo>
                <a:cubicBezTo>
                  <a:pt x="795" y="270"/>
                  <a:pt x="783" y="264"/>
                  <a:pt x="793" y="258"/>
                </a:cubicBezTo>
                <a:cubicBezTo>
                  <a:pt x="799" y="252"/>
                  <a:pt x="813" y="226"/>
                  <a:pt x="819" y="218"/>
                </a:cubicBezTo>
                <a:cubicBezTo>
                  <a:pt x="825" y="209"/>
                  <a:pt x="824" y="223"/>
                  <a:pt x="827" y="208"/>
                </a:cubicBezTo>
                <a:cubicBezTo>
                  <a:pt x="831" y="205"/>
                  <a:pt x="840" y="210"/>
                  <a:pt x="841" y="202"/>
                </a:cubicBezTo>
                <a:cubicBezTo>
                  <a:pt x="842" y="194"/>
                  <a:pt x="835" y="172"/>
                  <a:pt x="831" y="158"/>
                </a:cubicBezTo>
                <a:cubicBezTo>
                  <a:pt x="829" y="144"/>
                  <a:pt x="816" y="134"/>
                  <a:pt x="817" y="120"/>
                </a:cubicBezTo>
                <a:cubicBezTo>
                  <a:pt x="818" y="107"/>
                  <a:pt x="829" y="87"/>
                  <a:pt x="839" y="78"/>
                </a:cubicBezTo>
                <a:cubicBezTo>
                  <a:pt x="849" y="68"/>
                  <a:pt x="865" y="72"/>
                  <a:pt x="875" y="68"/>
                </a:cubicBezTo>
                <a:cubicBezTo>
                  <a:pt x="886" y="66"/>
                  <a:pt x="893" y="69"/>
                  <a:pt x="905" y="68"/>
                </a:cubicBezTo>
                <a:cubicBezTo>
                  <a:pt x="921" y="70"/>
                  <a:pt x="936" y="53"/>
                  <a:pt x="949" y="62"/>
                </a:cubicBezTo>
                <a:cubicBezTo>
                  <a:pt x="958" y="65"/>
                  <a:pt x="962" y="67"/>
                  <a:pt x="967" y="82"/>
                </a:cubicBezTo>
                <a:cubicBezTo>
                  <a:pt x="970" y="92"/>
                  <a:pt x="965" y="108"/>
                  <a:pt x="967" y="120"/>
                </a:cubicBezTo>
                <a:cubicBezTo>
                  <a:pt x="969" y="132"/>
                  <a:pt x="975" y="146"/>
                  <a:pt x="979" y="152"/>
                </a:cubicBezTo>
                <a:cubicBezTo>
                  <a:pt x="983" y="165"/>
                  <a:pt x="974" y="155"/>
                  <a:pt x="991" y="158"/>
                </a:cubicBezTo>
                <a:cubicBezTo>
                  <a:pt x="997" y="160"/>
                  <a:pt x="1004" y="165"/>
                  <a:pt x="1013" y="164"/>
                </a:cubicBezTo>
                <a:cubicBezTo>
                  <a:pt x="1022" y="163"/>
                  <a:pt x="1036" y="153"/>
                  <a:pt x="1047" y="154"/>
                </a:cubicBezTo>
                <a:cubicBezTo>
                  <a:pt x="1058" y="155"/>
                  <a:pt x="1070" y="162"/>
                  <a:pt x="1081" y="170"/>
                </a:cubicBezTo>
                <a:cubicBezTo>
                  <a:pt x="1090" y="181"/>
                  <a:pt x="1106" y="189"/>
                  <a:pt x="1113" y="202"/>
                </a:cubicBezTo>
                <a:cubicBezTo>
                  <a:pt x="1122" y="215"/>
                  <a:pt x="1122" y="219"/>
                  <a:pt x="1135" y="246"/>
                </a:cubicBezTo>
                <a:cubicBezTo>
                  <a:pt x="1141" y="310"/>
                  <a:pt x="1148" y="335"/>
                  <a:pt x="1189" y="362"/>
                </a:cubicBezTo>
                <a:cubicBezTo>
                  <a:pt x="1217" y="404"/>
                  <a:pt x="1211" y="412"/>
                  <a:pt x="1233" y="404"/>
                </a:cubicBezTo>
                <a:cubicBezTo>
                  <a:pt x="1244" y="410"/>
                  <a:pt x="1239" y="401"/>
                  <a:pt x="1253" y="398"/>
                </a:cubicBezTo>
                <a:cubicBezTo>
                  <a:pt x="1262" y="397"/>
                  <a:pt x="1275" y="400"/>
                  <a:pt x="1285" y="398"/>
                </a:cubicBezTo>
                <a:cubicBezTo>
                  <a:pt x="1295" y="396"/>
                  <a:pt x="1306" y="391"/>
                  <a:pt x="1315" y="386"/>
                </a:cubicBezTo>
                <a:cubicBezTo>
                  <a:pt x="1326" y="384"/>
                  <a:pt x="1315" y="369"/>
                  <a:pt x="1339" y="370"/>
                </a:cubicBezTo>
                <a:cubicBezTo>
                  <a:pt x="1349" y="367"/>
                  <a:pt x="1359" y="365"/>
                  <a:pt x="1375" y="370"/>
                </a:cubicBezTo>
                <a:cubicBezTo>
                  <a:pt x="1391" y="375"/>
                  <a:pt x="1423" y="395"/>
                  <a:pt x="1437" y="400"/>
                </a:cubicBezTo>
                <a:cubicBezTo>
                  <a:pt x="1451" y="405"/>
                  <a:pt x="1445" y="394"/>
                  <a:pt x="1459" y="398"/>
                </a:cubicBezTo>
                <a:cubicBezTo>
                  <a:pt x="1481" y="408"/>
                  <a:pt x="1500" y="414"/>
                  <a:pt x="1519" y="422"/>
                </a:cubicBezTo>
                <a:cubicBezTo>
                  <a:pt x="1538" y="430"/>
                  <a:pt x="1554" y="416"/>
                  <a:pt x="1571" y="422"/>
                </a:cubicBezTo>
                <a:cubicBezTo>
                  <a:pt x="1586" y="426"/>
                  <a:pt x="1595" y="444"/>
                  <a:pt x="1607" y="448"/>
                </a:cubicBezTo>
                <a:cubicBezTo>
                  <a:pt x="1617" y="453"/>
                  <a:pt x="1632" y="443"/>
                  <a:pt x="1641" y="444"/>
                </a:cubicBezTo>
                <a:cubicBezTo>
                  <a:pt x="1650" y="445"/>
                  <a:pt x="1651" y="452"/>
                  <a:pt x="1661" y="456"/>
                </a:cubicBezTo>
                <a:cubicBezTo>
                  <a:pt x="1671" y="460"/>
                  <a:pt x="1681" y="458"/>
                  <a:pt x="1699" y="466"/>
                </a:cubicBezTo>
                <a:cubicBezTo>
                  <a:pt x="1743" y="492"/>
                  <a:pt x="1769" y="502"/>
                  <a:pt x="1769" y="502"/>
                </a:cubicBezTo>
                <a:cubicBezTo>
                  <a:pt x="1783" y="514"/>
                  <a:pt x="1797" y="492"/>
                  <a:pt x="1803" y="522"/>
                </a:cubicBezTo>
                <a:cubicBezTo>
                  <a:pt x="1805" y="530"/>
                  <a:pt x="1787" y="543"/>
                  <a:pt x="1781" y="552"/>
                </a:cubicBezTo>
                <a:cubicBezTo>
                  <a:pt x="1775" y="561"/>
                  <a:pt x="1766" y="567"/>
                  <a:pt x="1769" y="578"/>
                </a:cubicBezTo>
                <a:cubicBezTo>
                  <a:pt x="1772" y="589"/>
                  <a:pt x="1796" y="602"/>
                  <a:pt x="1801" y="616"/>
                </a:cubicBezTo>
                <a:cubicBezTo>
                  <a:pt x="1806" y="630"/>
                  <a:pt x="1807" y="645"/>
                  <a:pt x="1797" y="660"/>
                </a:cubicBezTo>
                <a:cubicBezTo>
                  <a:pt x="1772" y="668"/>
                  <a:pt x="1757" y="666"/>
                  <a:pt x="1743" y="706"/>
                </a:cubicBezTo>
                <a:cubicBezTo>
                  <a:pt x="1737" y="732"/>
                  <a:pt x="1739" y="732"/>
                  <a:pt x="1711" y="732"/>
                </a:cubicBezTo>
                <a:cubicBezTo>
                  <a:pt x="1689" y="748"/>
                  <a:pt x="1683" y="778"/>
                  <a:pt x="1683" y="778"/>
                </a:cubicBezTo>
                <a:cubicBezTo>
                  <a:pt x="1667" y="802"/>
                  <a:pt x="1649" y="792"/>
                  <a:pt x="1603" y="814"/>
                </a:cubicBezTo>
                <a:cubicBezTo>
                  <a:pt x="1585" y="827"/>
                  <a:pt x="1597" y="837"/>
                  <a:pt x="1587" y="852"/>
                </a:cubicBezTo>
                <a:cubicBezTo>
                  <a:pt x="1580" y="861"/>
                  <a:pt x="1570" y="857"/>
                  <a:pt x="1559" y="866"/>
                </a:cubicBezTo>
                <a:cubicBezTo>
                  <a:pt x="1548" y="875"/>
                  <a:pt x="1531" y="899"/>
                  <a:pt x="1521" y="906"/>
                </a:cubicBezTo>
                <a:cubicBezTo>
                  <a:pt x="1506" y="914"/>
                  <a:pt x="1503" y="909"/>
                  <a:pt x="1497" y="906"/>
                </a:cubicBezTo>
                <a:cubicBezTo>
                  <a:pt x="1491" y="903"/>
                  <a:pt x="1488" y="898"/>
                  <a:pt x="1483" y="890"/>
                </a:cubicBezTo>
                <a:cubicBezTo>
                  <a:pt x="1477" y="885"/>
                  <a:pt x="1473" y="865"/>
                  <a:pt x="1467" y="860"/>
                </a:cubicBezTo>
                <a:cubicBezTo>
                  <a:pt x="1451" y="852"/>
                  <a:pt x="1400" y="873"/>
                  <a:pt x="1381" y="870"/>
                </a:cubicBezTo>
                <a:cubicBezTo>
                  <a:pt x="1360" y="869"/>
                  <a:pt x="1356" y="861"/>
                  <a:pt x="1343" y="856"/>
                </a:cubicBezTo>
                <a:cubicBezTo>
                  <a:pt x="1327" y="858"/>
                  <a:pt x="1316" y="833"/>
                  <a:pt x="1301" y="840"/>
                </a:cubicBezTo>
                <a:cubicBezTo>
                  <a:pt x="1288" y="846"/>
                  <a:pt x="1282" y="877"/>
                  <a:pt x="1279" y="890"/>
                </a:cubicBezTo>
                <a:cubicBezTo>
                  <a:pt x="1269" y="926"/>
                  <a:pt x="1264" y="988"/>
                  <a:pt x="1231" y="1010"/>
                </a:cubicBezTo>
                <a:cubicBezTo>
                  <a:pt x="1226" y="1026"/>
                  <a:pt x="1211" y="1054"/>
                  <a:pt x="1227" y="1080"/>
                </a:cubicBezTo>
                <a:cubicBezTo>
                  <a:pt x="1231" y="1092"/>
                  <a:pt x="1241" y="1084"/>
                  <a:pt x="1255" y="1086"/>
                </a:cubicBezTo>
                <a:cubicBezTo>
                  <a:pt x="1269" y="1089"/>
                  <a:pt x="1297" y="1090"/>
                  <a:pt x="1309" y="1100"/>
                </a:cubicBezTo>
                <a:cubicBezTo>
                  <a:pt x="1319" y="1150"/>
                  <a:pt x="1313" y="1103"/>
                  <a:pt x="1325" y="1144"/>
                </a:cubicBezTo>
                <a:cubicBezTo>
                  <a:pt x="1329" y="1156"/>
                  <a:pt x="1339" y="1178"/>
                  <a:pt x="1339" y="1178"/>
                </a:cubicBezTo>
                <a:cubicBezTo>
                  <a:pt x="1341" y="1188"/>
                  <a:pt x="1363" y="1172"/>
                  <a:pt x="1367" y="1198"/>
                </a:cubicBezTo>
                <a:cubicBezTo>
                  <a:pt x="1372" y="1204"/>
                  <a:pt x="1370" y="1208"/>
                  <a:pt x="1367" y="1212"/>
                </a:cubicBezTo>
                <a:cubicBezTo>
                  <a:pt x="1364" y="1216"/>
                  <a:pt x="1357" y="1210"/>
                  <a:pt x="1351" y="1220"/>
                </a:cubicBezTo>
                <a:cubicBezTo>
                  <a:pt x="1345" y="1230"/>
                  <a:pt x="1326" y="1253"/>
                  <a:pt x="1329" y="1270"/>
                </a:cubicBezTo>
                <a:cubicBezTo>
                  <a:pt x="1332" y="1287"/>
                  <a:pt x="1358" y="1313"/>
                  <a:pt x="1369" y="1324"/>
                </a:cubicBezTo>
                <a:cubicBezTo>
                  <a:pt x="1379" y="1335"/>
                  <a:pt x="1391" y="1330"/>
                  <a:pt x="1397" y="1334"/>
                </a:cubicBezTo>
                <a:cubicBezTo>
                  <a:pt x="1403" y="1338"/>
                  <a:pt x="1405" y="1344"/>
                  <a:pt x="1405" y="1350"/>
                </a:cubicBezTo>
                <a:cubicBezTo>
                  <a:pt x="1405" y="1356"/>
                  <a:pt x="1406" y="1361"/>
                  <a:pt x="1397" y="1370"/>
                </a:cubicBezTo>
                <a:cubicBezTo>
                  <a:pt x="1388" y="1379"/>
                  <a:pt x="1370" y="1401"/>
                  <a:pt x="1349" y="1406"/>
                </a:cubicBezTo>
                <a:cubicBezTo>
                  <a:pt x="1328" y="1409"/>
                  <a:pt x="1291" y="1402"/>
                  <a:pt x="1269" y="1398"/>
                </a:cubicBezTo>
                <a:cubicBezTo>
                  <a:pt x="1248" y="1392"/>
                  <a:pt x="1235" y="1379"/>
                  <a:pt x="1225" y="1370"/>
                </a:cubicBezTo>
                <a:cubicBezTo>
                  <a:pt x="1212" y="1360"/>
                  <a:pt x="1226" y="1351"/>
                  <a:pt x="1209" y="1346"/>
                </a:cubicBezTo>
                <a:cubicBezTo>
                  <a:pt x="1196" y="1343"/>
                  <a:pt x="1159" y="1353"/>
                  <a:pt x="1145" y="1352"/>
                </a:cubicBezTo>
                <a:cubicBezTo>
                  <a:pt x="1131" y="1351"/>
                  <a:pt x="1131" y="1343"/>
                  <a:pt x="1123" y="1340"/>
                </a:cubicBezTo>
                <a:cubicBezTo>
                  <a:pt x="1117" y="1335"/>
                  <a:pt x="1101" y="1344"/>
                  <a:pt x="1095" y="1336"/>
                </a:cubicBezTo>
                <a:cubicBezTo>
                  <a:pt x="1089" y="1328"/>
                  <a:pt x="1095" y="1303"/>
                  <a:pt x="1087" y="1292"/>
                </a:cubicBezTo>
                <a:cubicBezTo>
                  <a:pt x="1075" y="1282"/>
                  <a:pt x="1058" y="1277"/>
                  <a:pt x="1045" y="1268"/>
                </a:cubicBezTo>
                <a:cubicBezTo>
                  <a:pt x="1033" y="1264"/>
                  <a:pt x="1024" y="1261"/>
                  <a:pt x="1015" y="1262"/>
                </a:cubicBezTo>
                <a:cubicBezTo>
                  <a:pt x="1007" y="1265"/>
                  <a:pt x="1008" y="1282"/>
                  <a:pt x="995" y="1288"/>
                </a:cubicBezTo>
                <a:cubicBezTo>
                  <a:pt x="981" y="1293"/>
                  <a:pt x="939" y="1296"/>
                  <a:pt x="939" y="1296"/>
                </a:cubicBezTo>
                <a:cubicBezTo>
                  <a:pt x="905" y="1340"/>
                  <a:pt x="937" y="1321"/>
                  <a:pt x="919" y="1358"/>
                </a:cubicBezTo>
                <a:cubicBezTo>
                  <a:pt x="913" y="1380"/>
                  <a:pt x="922" y="1419"/>
                  <a:pt x="913" y="1436"/>
                </a:cubicBezTo>
                <a:cubicBezTo>
                  <a:pt x="906" y="1450"/>
                  <a:pt x="886" y="1438"/>
                  <a:pt x="875" y="1444"/>
                </a:cubicBezTo>
                <a:cubicBezTo>
                  <a:pt x="866" y="1451"/>
                  <a:pt x="851" y="1466"/>
                  <a:pt x="847" y="1474"/>
                </a:cubicBezTo>
                <a:cubicBezTo>
                  <a:pt x="838" y="1484"/>
                  <a:pt x="827" y="1481"/>
                  <a:pt x="823" y="1506"/>
                </a:cubicBezTo>
                <a:cubicBezTo>
                  <a:pt x="809" y="1549"/>
                  <a:pt x="801" y="1556"/>
                  <a:pt x="825" y="1624"/>
                </a:cubicBezTo>
                <a:cubicBezTo>
                  <a:pt x="819" y="1648"/>
                  <a:pt x="803" y="1622"/>
                  <a:pt x="789" y="1632"/>
                </a:cubicBezTo>
                <a:cubicBezTo>
                  <a:pt x="782" y="1639"/>
                  <a:pt x="793" y="1658"/>
                  <a:pt x="785" y="1666"/>
                </a:cubicBezTo>
                <a:cubicBezTo>
                  <a:pt x="777" y="1674"/>
                  <a:pt x="751" y="1677"/>
                  <a:pt x="739" y="1682"/>
                </a:cubicBezTo>
                <a:cubicBezTo>
                  <a:pt x="727" y="1685"/>
                  <a:pt x="734" y="1697"/>
                  <a:pt x="711" y="1696"/>
                </a:cubicBezTo>
                <a:cubicBezTo>
                  <a:pt x="699" y="1698"/>
                  <a:pt x="681" y="1690"/>
                  <a:pt x="665" y="1694"/>
                </a:cubicBezTo>
                <a:cubicBezTo>
                  <a:pt x="649" y="1698"/>
                  <a:pt x="624" y="1725"/>
                  <a:pt x="613" y="1722"/>
                </a:cubicBezTo>
                <a:cubicBezTo>
                  <a:pt x="602" y="1719"/>
                  <a:pt x="608" y="1695"/>
                  <a:pt x="601" y="1676"/>
                </a:cubicBezTo>
                <a:cubicBezTo>
                  <a:pt x="585" y="1670"/>
                  <a:pt x="576" y="1625"/>
                  <a:pt x="569" y="1610"/>
                </a:cubicBezTo>
                <a:cubicBezTo>
                  <a:pt x="539" y="1549"/>
                  <a:pt x="551" y="1544"/>
                  <a:pt x="515" y="1516"/>
                </a:cubicBezTo>
                <a:cubicBezTo>
                  <a:pt x="481" y="1474"/>
                  <a:pt x="472" y="1401"/>
                  <a:pt x="467" y="1396"/>
                </a:cubicBezTo>
                <a:cubicBezTo>
                  <a:pt x="452" y="1381"/>
                  <a:pt x="461" y="1342"/>
                  <a:pt x="443" y="1330"/>
                </a:cubicBezTo>
                <a:cubicBezTo>
                  <a:pt x="433" y="1320"/>
                  <a:pt x="418" y="1320"/>
                  <a:pt x="407" y="1322"/>
                </a:cubicBezTo>
                <a:cubicBezTo>
                  <a:pt x="396" y="1324"/>
                  <a:pt x="385" y="1342"/>
                  <a:pt x="377" y="1344"/>
                </a:cubicBezTo>
                <a:cubicBezTo>
                  <a:pt x="369" y="1346"/>
                  <a:pt x="366" y="1355"/>
                  <a:pt x="361" y="1332"/>
                </a:cubicBezTo>
                <a:cubicBezTo>
                  <a:pt x="356" y="1309"/>
                  <a:pt x="354" y="1229"/>
                  <a:pt x="347" y="1204"/>
                </a:cubicBezTo>
                <a:cubicBezTo>
                  <a:pt x="342" y="1174"/>
                  <a:pt x="321" y="1212"/>
                  <a:pt x="319" y="1184"/>
                </a:cubicBezTo>
                <a:cubicBezTo>
                  <a:pt x="314" y="1173"/>
                  <a:pt x="324" y="1150"/>
                  <a:pt x="319" y="1140"/>
                </a:cubicBezTo>
                <a:cubicBezTo>
                  <a:pt x="314" y="1130"/>
                  <a:pt x="300" y="1124"/>
                  <a:pt x="291" y="1122"/>
                </a:cubicBezTo>
                <a:cubicBezTo>
                  <a:pt x="282" y="1112"/>
                  <a:pt x="273" y="1121"/>
                  <a:pt x="265" y="1128"/>
                </a:cubicBezTo>
                <a:cubicBezTo>
                  <a:pt x="257" y="1135"/>
                  <a:pt x="254" y="1157"/>
                  <a:pt x="245" y="1166"/>
                </a:cubicBezTo>
                <a:cubicBezTo>
                  <a:pt x="235" y="1178"/>
                  <a:pt x="217" y="1199"/>
                  <a:pt x="209" y="1184"/>
                </a:cubicBezTo>
                <a:cubicBezTo>
                  <a:pt x="201" y="1169"/>
                  <a:pt x="196" y="1122"/>
                  <a:pt x="199" y="1076"/>
                </a:cubicBezTo>
                <a:cubicBezTo>
                  <a:pt x="189" y="1017"/>
                  <a:pt x="210" y="964"/>
                  <a:pt x="229" y="908"/>
                </a:cubicBezTo>
                <a:cubicBezTo>
                  <a:pt x="234" y="871"/>
                  <a:pt x="245" y="878"/>
                  <a:pt x="237" y="840"/>
                </a:cubicBezTo>
                <a:cubicBezTo>
                  <a:pt x="229" y="811"/>
                  <a:pt x="195" y="765"/>
                  <a:pt x="181" y="736"/>
                </a:cubicBezTo>
                <a:cubicBezTo>
                  <a:pt x="166" y="707"/>
                  <a:pt x="157" y="683"/>
                  <a:pt x="151" y="668"/>
                </a:cubicBezTo>
                <a:cubicBezTo>
                  <a:pt x="145" y="653"/>
                  <a:pt x="137" y="664"/>
                  <a:pt x="145" y="644"/>
                </a:cubicBezTo>
                <a:cubicBezTo>
                  <a:pt x="153" y="624"/>
                  <a:pt x="192" y="570"/>
                  <a:pt x="199" y="548"/>
                </a:cubicBezTo>
                <a:cubicBezTo>
                  <a:pt x="197" y="532"/>
                  <a:pt x="193" y="526"/>
                  <a:pt x="185" y="512"/>
                </a:cubicBezTo>
                <a:cubicBezTo>
                  <a:pt x="178" y="500"/>
                  <a:pt x="169" y="484"/>
                  <a:pt x="157" y="476"/>
                </a:cubicBezTo>
                <a:cubicBezTo>
                  <a:pt x="143" y="467"/>
                  <a:pt x="150" y="440"/>
                  <a:pt x="139" y="422"/>
                </a:cubicBezTo>
                <a:cubicBezTo>
                  <a:pt x="128" y="405"/>
                  <a:pt x="117" y="380"/>
                  <a:pt x="113" y="360"/>
                </a:cubicBezTo>
                <a:cubicBezTo>
                  <a:pt x="112" y="355"/>
                  <a:pt x="66" y="306"/>
                  <a:pt x="61" y="296"/>
                </a:cubicBezTo>
                <a:cubicBezTo>
                  <a:pt x="54" y="278"/>
                  <a:pt x="22" y="294"/>
                  <a:pt x="13" y="280"/>
                </a:cubicBezTo>
                <a:cubicBezTo>
                  <a:pt x="4" y="266"/>
                  <a:pt x="5" y="228"/>
                  <a:pt x="7" y="212"/>
                </a:cubicBezTo>
                <a:cubicBezTo>
                  <a:pt x="0" y="193"/>
                  <a:pt x="21" y="191"/>
                  <a:pt x="27" y="184"/>
                </a:cubicBezTo>
                <a:cubicBezTo>
                  <a:pt x="33" y="177"/>
                  <a:pt x="38" y="180"/>
                  <a:pt x="41" y="172"/>
                </a:cubicBezTo>
                <a:cubicBezTo>
                  <a:pt x="46" y="153"/>
                  <a:pt x="38" y="159"/>
                  <a:pt x="43" y="136"/>
                </a:cubicBezTo>
                <a:cubicBezTo>
                  <a:pt x="46" y="128"/>
                  <a:pt x="62" y="138"/>
                  <a:pt x="61" y="126"/>
                </a:cubicBezTo>
                <a:cubicBezTo>
                  <a:pt x="60" y="114"/>
                  <a:pt x="42" y="79"/>
                  <a:pt x="39" y="62"/>
                </a:cubicBezTo>
                <a:cubicBezTo>
                  <a:pt x="36" y="45"/>
                  <a:pt x="42" y="33"/>
                  <a:pt x="45" y="26"/>
                </a:cubicBezTo>
                <a:cubicBezTo>
                  <a:pt x="48" y="19"/>
                  <a:pt x="35" y="20"/>
                  <a:pt x="57" y="22"/>
                </a:cubicBezTo>
                <a:cubicBezTo>
                  <a:pt x="181" y="0"/>
                  <a:pt x="145" y="33"/>
                  <a:pt x="177" y="38"/>
                </a:cubicBezTo>
                <a:cubicBezTo>
                  <a:pt x="201" y="45"/>
                  <a:pt x="186" y="64"/>
                  <a:pt x="195" y="72"/>
                </a:cubicBezTo>
                <a:cubicBezTo>
                  <a:pt x="201" y="79"/>
                  <a:pt x="209" y="75"/>
                  <a:pt x="215" y="78"/>
                </a:cubicBezTo>
                <a:cubicBezTo>
                  <a:pt x="221" y="81"/>
                  <a:pt x="228" y="79"/>
                  <a:pt x="231" y="88"/>
                </a:cubicBezTo>
                <a:cubicBezTo>
                  <a:pt x="235" y="97"/>
                  <a:pt x="226" y="101"/>
                  <a:pt x="233" y="134"/>
                </a:cubicBezTo>
                <a:cubicBezTo>
                  <a:pt x="236" y="146"/>
                  <a:pt x="248" y="150"/>
                  <a:pt x="251" y="160"/>
                </a:cubicBezTo>
                <a:cubicBezTo>
                  <a:pt x="254" y="170"/>
                  <a:pt x="245" y="181"/>
                  <a:pt x="249" y="192"/>
                </a:cubicBezTo>
                <a:cubicBezTo>
                  <a:pt x="253" y="203"/>
                  <a:pt x="263" y="219"/>
                  <a:pt x="275" y="226"/>
                </a:cubicBezTo>
                <a:cubicBezTo>
                  <a:pt x="287" y="233"/>
                  <a:pt x="311" y="230"/>
                  <a:pt x="319" y="236"/>
                </a:cubicBezTo>
                <a:cubicBezTo>
                  <a:pt x="332" y="241"/>
                  <a:pt x="295" y="250"/>
                  <a:pt x="321" y="262"/>
                </a:cubicBezTo>
                <a:cubicBezTo>
                  <a:pt x="327" y="270"/>
                  <a:pt x="342" y="283"/>
                  <a:pt x="357" y="284"/>
                </a:cubicBezTo>
                <a:cubicBezTo>
                  <a:pt x="372" y="285"/>
                  <a:pt x="393" y="260"/>
                  <a:pt x="409" y="266"/>
                </a:cubicBezTo>
                <a:cubicBezTo>
                  <a:pt x="425" y="272"/>
                  <a:pt x="440" y="311"/>
                  <a:pt x="453" y="320"/>
                </a:cubicBezTo>
                <a:cubicBezTo>
                  <a:pt x="465" y="330"/>
                  <a:pt x="455" y="318"/>
                  <a:pt x="487" y="318"/>
                </a:cubicBezTo>
                <a:cubicBezTo>
                  <a:pt x="491" y="325"/>
                  <a:pt x="476" y="354"/>
                  <a:pt x="477" y="362"/>
                </a:cubicBezTo>
                <a:cubicBezTo>
                  <a:pt x="478" y="370"/>
                  <a:pt x="489" y="368"/>
                  <a:pt x="495" y="368"/>
                </a:cubicBezTo>
                <a:cubicBezTo>
                  <a:pt x="501" y="368"/>
                  <a:pt x="506" y="370"/>
                  <a:pt x="511" y="364"/>
                </a:cubicBezTo>
                <a:cubicBezTo>
                  <a:pt x="516" y="358"/>
                  <a:pt x="511" y="334"/>
                  <a:pt x="525" y="330"/>
                </a:cubicBezTo>
                <a:cubicBezTo>
                  <a:pt x="539" y="326"/>
                  <a:pt x="577" y="343"/>
                  <a:pt x="593" y="340"/>
                </a:cubicBezTo>
                <a:cubicBezTo>
                  <a:pt x="609" y="337"/>
                  <a:pt x="615" y="330"/>
                  <a:pt x="621" y="314"/>
                </a:cubicBezTo>
                <a:cubicBezTo>
                  <a:pt x="630" y="300"/>
                  <a:pt x="619" y="263"/>
                  <a:pt x="627" y="246"/>
                </a:cubicBezTo>
                <a:cubicBezTo>
                  <a:pt x="632" y="231"/>
                  <a:pt x="644" y="232"/>
                  <a:pt x="651" y="226"/>
                </a:cubicBezTo>
                <a:cubicBezTo>
                  <a:pt x="658" y="220"/>
                  <a:pt x="660" y="216"/>
                  <a:pt x="667" y="212"/>
                </a:cubicBezTo>
                <a:cubicBezTo>
                  <a:pt x="674" y="208"/>
                  <a:pt x="687" y="205"/>
                  <a:pt x="695" y="200"/>
                </a:cubicBezTo>
                <a:cubicBezTo>
                  <a:pt x="701" y="194"/>
                  <a:pt x="706" y="190"/>
                  <a:pt x="713" y="184"/>
                </a:cubicBezTo>
                <a:cubicBezTo>
                  <a:pt x="717" y="177"/>
                  <a:pt x="706" y="145"/>
                  <a:pt x="717" y="156"/>
                </a:cubicBezTo>
                <a:cubicBezTo>
                  <a:pt x="734" y="182"/>
                  <a:pt x="767" y="220"/>
                  <a:pt x="781" y="248"/>
                </a:cubicBezTo>
                <a:cubicBezTo>
                  <a:pt x="784" y="254"/>
                  <a:pt x="778" y="235"/>
                  <a:pt x="775" y="230"/>
                </a:cubicBezTo>
                <a:cubicBezTo>
                  <a:pt x="770" y="221"/>
                  <a:pt x="761" y="210"/>
                  <a:pt x="755" y="202"/>
                </a:cubicBezTo>
                <a:cubicBezTo>
                  <a:pt x="750" y="188"/>
                  <a:pt x="750" y="185"/>
                  <a:pt x="741" y="174"/>
                </a:cubicBezTo>
                <a:cubicBezTo>
                  <a:pt x="734" y="166"/>
                  <a:pt x="717" y="159"/>
                  <a:pt x="707" y="154"/>
                </a:cubicBez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295" name="Freeform 7">
            <a:extLst>
              <a:ext uri="{FF2B5EF4-FFF2-40B4-BE49-F238E27FC236}">
                <a16:creationId xmlns:a16="http://schemas.microsoft.com/office/drawing/2014/main" id="{6119583A-4D81-4D60-AA93-D836F4037D8F}"/>
              </a:ext>
            </a:extLst>
          </p:cNvPr>
          <p:cNvSpPr>
            <a:spLocks/>
          </p:cNvSpPr>
          <p:nvPr/>
        </p:nvSpPr>
        <p:spPr bwMode="auto">
          <a:xfrm>
            <a:off x="4098925" y="3335338"/>
            <a:ext cx="1444625" cy="1336675"/>
          </a:xfrm>
          <a:custGeom>
            <a:avLst/>
            <a:gdLst>
              <a:gd name="T0" fmla="*/ 644 w 910"/>
              <a:gd name="T1" fmla="*/ 9 h 842"/>
              <a:gd name="T2" fmla="*/ 728 w 910"/>
              <a:gd name="T3" fmla="*/ 84 h 842"/>
              <a:gd name="T4" fmla="*/ 782 w 910"/>
              <a:gd name="T5" fmla="*/ 90 h 842"/>
              <a:gd name="T6" fmla="*/ 832 w 910"/>
              <a:gd name="T7" fmla="*/ 132 h 842"/>
              <a:gd name="T8" fmla="*/ 904 w 910"/>
              <a:gd name="T9" fmla="*/ 218 h 842"/>
              <a:gd name="T10" fmla="*/ 854 w 910"/>
              <a:gd name="T11" fmla="*/ 294 h 842"/>
              <a:gd name="T12" fmla="*/ 781 w 910"/>
              <a:gd name="T13" fmla="*/ 315 h 842"/>
              <a:gd name="T14" fmla="*/ 712 w 910"/>
              <a:gd name="T15" fmla="*/ 344 h 842"/>
              <a:gd name="T16" fmla="*/ 674 w 910"/>
              <a:gd name="T17" fmla="*/ 333 h 842"/>
              <a:gd name="T18" fmla="*/ 626 w 910"/>
              <a:gd name="T19" fmla="*/ 354 h 842"/>
              <a:gd name="T20" fmla="*/ 596 w 910"/>
              <a:gd name="T21" fmla="*/ 386 h 842"/>
              <a:gd name="T22" fmla="*/ 596 w 910"/>
              <a:gd name="T23" fmla="*/ 450 h 842"/>
              <a:gd name="T24" fmla="*/ 590 w 910"/>
              <a:gd name="T25" fmla="*/ 492 h 842"/>
              <a:gd name="T26" fmla="*/ 644 w 910"/>
              <a:gd name="T27" fmla="*/ 594 h 842"/>
              <a:gd name="T28" fmla="*/ 742 w 910"/>
              <a:gd name="T29" fmla="*/ 723 h 842"/>
              <a:gd name="T30" fmla="*/ 713 w 910"/>
              <a:gd name="T31" fmla="*/ 776 h 842"/>
              <a:gd name="T32" fmla="*/ 653 w 910"/>
              <a:gd name="T33" fmla="*/ 795 h 842"/>
              <a:gd name="T34" fmla="*/ 596 w 910"/>
              <a:gd name="T35" fmla="*/ 755 h 842"/>
              <a:gd name="T36" fmla="*/ 560 w 910"/>
              <a:gd name="T37" fmla="*/ 690 h 842"/>
              <a:gd name="T38" fmla="*/ 518 w 910"/>
              <a:gd name="T39" fmla="*/ 660 h 842"/>
              <a:gd name="T40" fmla="*/ 458 w 910"/>
              <a:gd name="T41" fmla="*/ 639 h 842"/>
              <a:gd name="T42" fmla="*/ 379 w 910"/>
              <a:gd name="T43" fmla="*/ 663 h 842"/>
              <a:gd name="T44" fmla="*/ 314 w 910"/>
              <a:gd name="T45" fmla="*/ 725 h 842"/>
              <a:gd name="T46" fmla="*/ 283 w 910"/>
              <a:gd name="T47" fmla="*/ 686 h 842"/>
              <a:gd name="T48" fmla="*/ 232 w 910"/>
              <a:gd name="T49" fmla="*/ 722 h 842"/>
              <a:gd name="T50" fmla="*/ 191 w 910"/>
              <a:gd name="T51" fmla="*/ 720 h 842"/>
              <a:gd name="T52" fmla="*/ 148 w 910"/>
              <a:gd name="T53" fmla="*/ 671 h 842"/>
              <a:gd name="T54" fmla="*/ 104 w 910"/>
              <a:gd name="T55" fmla="*/ 614 h 842"/>
              <a:gd name="T56" fmla="*/ 17 w 910"/>
              <a:gd name="T57" fmla="*/ 567 h 842"/>
              <a:gd name="T58" fmla="*/ 2 w 910"/>
              <a:gd name="T59" fmla="*/ 513 h 842"/>
              <a:gd name="T60" fmla="*/ 44 w 910"/>
              <a:gd name="T61" fmla="*/ 444 h 842"/>
              <a:gd name="T62" fmla="*/ 97 w 910"/>
              <a:gd name="T63" fmla="*/ 317 h 842"/>
              <a:gd name="T64" fmla="*/ 158 w 910"/>
              <a:gd name="T65" fmla="*/ 353 h 842"/>
              <a:gd name="T66" fmla="*/ 289 w 910"/>
              <a:gd name="T67" fmla="*/ 395 h 842"/>
              <a:gd name="T68" fmla="*/ 382 w 910"/>
              <a:gd name="T69" fmla="*/ 305 h 842"/>
              <a:gd name="T70" fmla="*/ 452 w 910"/>
              <a:gd name="T71" fmla="*/ 276 h 842"/>
              <a:gd name="T72" fmla="*/ 478 w 910"/>
              <a:gd name="T73" fmla="*/ 230 h 842"/>
              <a:gd name="T74" fmla="*/ 517 w 910"/>
              <a:gd name="T75" fmla="*/ 219 h 842"/>
              <a:gd name="T76" fmla="*/ 538 w 910"/>
              <a:gd name="T77" fmla="*/ 162 h 842"/>
              <a:gd name="T78" fmla="*/ 581 w 910"/>
              <a:gd name="T79" fmla="*/ 144 h 842"/>
              <a:gd name="T80" fmla="*/ 580 w 910"/>
              <a:gd name="T81" fmla="*/ 90 h 842"/>
              <a:gd name="T82" fmla="*/ 559 w 910"/>
              <a:gd name="T83" fmla="*/ 45 h 842"/>
              <a:gd name="T84" fmla="*/ 584 w 910"/>
              <a:gd name="T85" fmla="*/ 0 h 8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910" h="842">
                <a:moveTo>
                  <a:pt x="584" y="0"/>
                </a:moveTo>
                <a:cubicBezTo>
                  <a:pt x="604" y="2"/>
                  <a:pt x="625" y="3"/>
                  <a:pt x="644" y="9"/>
                </a:cubicBezTo>
                <a:cubicBezTo>
                  <a:pt x="652" y="11"/>
                  <a:pt x="688" y="49"/>
                  <a:pt x="700" y="57"/>
                </a:cubicBezTo>
                <a:cubicBezTo>
                  <a:pt x="716" y="70"/>
                  <a:pt x="714" y="78"/>
                  <a:pt x="728" y="84"/>
                </a:cubicBezTo>
                <a:cubicBezTo>
                  <a:pt x="739" y="88"/>
                  <a:pt x="758" y="82"/>
                  <a:pt x="767" y="83"/>
                </a:cubicBezTo>
                <a:cubicBezTo>
                  <a:pt x="776" y="84"/>
                  <a:pt x="777" y="85"/>
                  <a:pt x="782" y="90"/>
                </a:cubicBezTo>
                <a:cubicBezTo>
                  <a:pt x="787" y="93"/>
                  <a:pt x="787" y="105"/>
                  <a:pt x="796" y="111"/>
                </a:cubicBezTo>
                <a:cubicBezTo>
                  <a:pt x="804" y="118"/>
                  <a:pt x="823" y="116"/>
                  <a:pt x="832" y="132"/>
                </a:cubicBezTo>
                <a:cubicBezTo>
                  <a:pt x="853" y="156"/>
                  <a:pt x="860" y="150"/>
                  <a:pt x="872" y="162"/>
                </a:cubicBezTo>
                <a:cubicBezTo>
                  <a:pt x="886" y="176"/>
                  <a:pt x="890" y="177"/>
                  <a:pt x="904" y="218"/>
                </a:cubicBezTo>
                <a:cubicBezTo>
                  <a:pt x="902" y="236"/>
                  <a:pt x="910" y="240"/>
                  <a:pt x="878" y="266"/>
                </a:cubicBezTo>
                <a:cubicBezTo>
                  <a:pt x="871" y="279"/>
                  <a:pt x="867" y="288"/>
                  <a:pt x="854" y="294"/>
                </a:cubicBezTo>
                <a:cubicBezTo>
                  <a:pt x="844" y="301"/>
                  <a:pt x="829" y="312"/>
                  <a:pt x="817" y="315"/>
                </a:cubicBezTo>
                <a:cubicBezTo>
                  <a:pt x="805" y="318"/>
                  <a:pt x="793" y="312"/>
                  <a:pt x="781" y="315"/>
                </a:cubicBezTo>
                <a:cubicBezTo>
                  <a:pt x="769" y="318"/>
                  <a:pt x="753" y="328"/>
                  <a:pt x="742" y="333"/>
                </a:cubicBezTo>
                <a:cubicBezTo>
                  <a:pt x="731" y="338"/>
                  <a:pt x="719" y="344"/>
                  <a:pt x="712" y="344"/>
                </a:cubicBezTo>
                <a:cubicBezTo>
                  <a:pt x="705" y="344"/>
                  <a:pt x="704" y="338"/>
                  <a:pt x="698" y="336"/>
                </a:cubicBezTo>
                <a:cubicBezTo>
                  <a:pt x="692" y="336"/>
                  <a:pt x="686" y="330"/>
                  <a:pt x="674" y="333"/>
                </a:cubicBezTo>
                <a:cubicBezTo>
                  <a:pt x="666" y="335"/>
                  <a:pt x="658" y="344"/>
                  <a:pt x="650" y="347"/>
                </a:cubicBezTo>
                <a:cubicBezTo>
                  <a:pt x="642" y="350"/>
                  <a:pt x="633" y="352"/>
                  <a:pt x="626" y="354"/>
                </a:cubicBezTo>
                <a:cubicBezTo>
                  <a:pt x="619" y="357"/>
                  <a:pt x="613" y="354"/>
                  <a:pt x="608" y="359"/>
                </a:cubicBezTo>
                <a:cubicBezTo>
                  <a:pt x="603" y="364"/>
                  <a:pt x="597" y="374"/>
                  <a:pt x="596" y="386"/>
                </a:cubicBezTo>
                <a:cubicBezTo>
                  <a:pt x="593" y="397"/>
                  <a:pt x="603" y="416"/>
                  <a:pt x="602" y="434"/>
                </a:cubicBezTo>
                <a:cubicBezTo>
                  <a:pt x="602" y="445"/>
                  <a:pt x="599" y="444"/>
                  <a:pt x="596" y="450"/>
                </a:cubicBezTo>
                <a:cubicBezTo>
                  <a:pt x="593" y="456"/>
                  <a:pt x="585" y="463"/>
                  <a:pt x="584" y="470"/>
                </a:cubicBezTo>
                <a:cubicBezTo>
                  <a:pt x="583" y="477"/>
                  <a:pt x="585" y="486"/>
                  <a:pt x="590" y="492"/>
                </a:cubicBezTo>
                <a:cubicBezTo>
                  <a:pt x="593" y="506"/>
                  <a:pt x="608" y="494"/>
                  <a:pt x="614" y="507"/>
                </a:cubicBezTo>
                <a:cubicBezTo>
                  <a:pt x="677" y="542"/>
                  <a:pt x="636" y="571"/>
                  <a:pt x="644" y="594"/>
                </a:cubicBezTo>
                <a:cubicBezTo>
                  <a:pt x="649" y="609"/>
                  <a:pt x="679" y="596"/>
                  <a:pt x="718" y="641"/>
                </a:cubicBezTo>
                <a:cubicBezTo>
                  <a:pt x="748" y="705"/>
                  <a:pt x="733" y="697"/>
                  <a:pt x="742" y="723"/>
                </a:cubicBezTo>
                <a:cubicBezTo>
                  <a:pt x="744" y="742"/>
                  <a:pt x="739" y="764"/>
                  <a:pt x="734" y="773"/>
                </a:cubicBezTo>
                <a:cubicBezTo>
                  <a:pt x="729" y="782"/>
                  <a:pt x="719" y="771"/>
                  <a:pt x="713" y="776"/>
                </a:cubicBezTo>
                <a:cubicBezTo>
                  <a:pt x="707" y="781"/>
                  <a:pt x="705" y="803"/>
                  <a:pt x="695" y="806"/>
                </a:cubicBezTo>
                <a:cubicBezTo>
                  <a:pt x="695" y="818"/>
                  <a:pt x="688" y="842"/>
                  <a:pt x="653" y="795"/>
                </a:cubicBezTo>
                <a:cubicBezTo>
                  <a:pt x="643" y="792"/>
                  <a:pt x="623" y="775"/>
                  <a:pt x="620" y="768"/>
                </a:cubicBezTo>
                <a:cubicBezTo>
                  <a:pt x="612" y="759"/>
                  <a:pt x="604" y="765"/>
                  <a:pt x="596" y="755"/>
                </a:cubicBezTo>
                <a:cubicBezTo>
                  <a:pt x="588" y="744"/>
                  <a:pt x="577" y="715"/>
                  <a:pt x="571" y="704"/>
                </a:cubicBezTo>
                <a:cubicBezTo>
                  <a:pt x="567" y="698"/>
                  <a:pt x="563" y="696"/>
                  <a:pt x="560" y="690"/>
                </a:cubicBezTo>
                <a:cubicBezTo>
                  <a:pt x="557" y="684"/>
                  <a:pt x="546" y="684"/>
                  <a:pt x="541" y="680"/>
                </a:cubicBezTo>
                <a:cubicBezTo>
                  <a:pt x="531" y="673"/>
                  <a:pt x="530" y="664"/>
                  <a:pt x="518" y="660"/>
                </a:cubicBezTo>
                <a:cubicBezTo>
                  <a:pt x="512" y="658"/>
                  <a:pt x="485" y="644"/>
                  <a:pt x="485" y="644"/>
                </a:cubicBezTo>
                <a:cubicBezTo>
                  <a:pt x="476" y="641"/>
                  <a:pt x="476" y="636"/>
                  <a:pt x="458" y="639"/>
                </a:cubicBezTo>
                <a:cubicBezTo>
                  <a:pt x="448" y="640"/>
                  <a:pt x="440" y="646"/>
                  <a:pt x="427" y="650"/>
                </a:cubicBezTo>
                <a:cubicBezTo>
                  <a:pt x="414" y="654"/>
                  <a:pt x="391" y="658"/>
                  <a:pt x="379" y="663"/>
                </a:cubicBezTo>
                <a:cubicBezTo>
                  <a:pt x="372" y="664"/>
                  <a:pt x="361" y="673"/>
                  <a:pt x="356" y="678"/>
                </a:cubicBezTo>
                <a:cubicBezTo>
                  <a:pt x="331" y="700"/>
                  <a:pt x="338" y="702"/>
                  <a:pt x="314" y="725"/>
                </a:cubicBezTo>
                <a:cubicBezTo>
                  <a:pt x="304" y="729"/>
                  <a:pt x="304" y="711"/>
                  <a:pt x="299" y="705"/>
                </a:cubicBezTo>
                <a:cubicBezTo>
                  <a:pt x="294" y="699"/>
                  <a:pt x="293" y="683"/>
                  <a:pt x="283" y="686"/>
                </a:cubicBezTo>
                <a:cubicBezTo>
                  <a:pt x="273" y="689"/>
                  <a:pt x="250" y="719"/>
                  <a:pt x="241" y="725"/>
                </a:cubicBezTo>
                <a:cubicBezTo>
                  <a:pt x="233" y="732"/>
                  <a:pt x="236" y="724"/>
                  <a:pt x="232" y="722"/>
                </a:cubicBezTo>
                <a:cubicBezTo>
                  <a:pt x="228" y="720"/>
                  <a:pt x="227" y="711"/>
                  <a:pt x="220" y="711"/>
                </a:cubicBezTo>
                <a:cubicBezTo>
                  <a:pt x="213" y="711"/>
                  <a:pt x="202" y="722"/>
                  <a:pt x="191" y="720"/>
                </a:cubicBezTo>
                <a:cubicBezTo>
                  <a:pt x="180" y="718"/>
                  <a:pt x="159" y="704"/>
                  <a:pt x="152" y="696"/>
                </a:cubicBezTo>
                <a:cubicBezTo>
                  <a:pt x="143" y="690"/>
                  <a:pt x="152" y="677"/>
                  <a:pt x="148" y="671"/>
                </a:cubicBezTo>
                <a:cubicBezTo>
                  <a:pt x="144" y="665"/>
                  <a:pt x="135" y="669"/>
                  <a:pt x="128" y="660"/>
                </a:cubicBezTo>
                <a:cubicBezTo>
                  <a:pt x="115" y="647"/>
                  <a:pt x="112" y="631"/>
                  <a:pt x="104" y="614"/>
                </a:cubicBezTo>
                <a:cubicBezTo>
                  <a:pt x="97" y="601"/>
                  <a:pt x="100" y="567"/>
                  <a:pt x="64" y="575"/>
                </a:cubicBezTo>
                <a:cubicBezTo>
                  <a:pt x="54" y="568"/>
                  <a:pt x="29" y="571"/>
                  <a:pt x="17" y="567"/>
                </a:cubicBezTo>
                <a:cubicBezTo>
                  <a:pt x="11" y="565"/>
                  <a:pt x="4" y="536"/>
                  <a:pt x="5" y="539"/>
                </a:cubicBezTo>
                <a:cubicBezTo>
                  <a:pt x="3" y="529"/>
                  <a:pt x="0" y="523"/>
                  <a:pt x="2" y="513"/>
                </a:cubicBezTo>
                <a:cubicBezTo>
                  <a:pt x="5" y="503"/>
                  <a:pt x="19" y="491"/>
                  <a:pt x="26" y="479"/>
                </a:cubicBezTo>
                <a:cubicBezTo>
                  <a:pt x="31" y="465"/>
                  <a:pt x="44" y="444"/>
                  <a:pt x="44" y="444"/>
                </a:cubicBezTo>
                <a:cubicBezTo>
                  <a:pt x="49" y="409"/>
                  <a:pt x="50" y="394"/>
                  <a:pt x="68" y="366"/>
                </a:cubicBezTo>
                <a:cubicBezTo>
                  <a:pt x="74" y="337"/>
                  <a:pt x="69" y="326"/>
                  <a:pt x="97" y="317"/>
                </a:cubicBezTo>
                <a:cubicBezTo>
                  <a:pt x="106" y="312"/>
                  <a:pt x="98" y="332"/>
                  <a:pt x="124" y="338"/>
                </a:cubicBezTo>
                <a:cubicBezTo>
                  <a:pt x="134" y="344"/>
                  <a:pt x="137" y="352"/>
                  <a:pt x="158" y="353"/>
                </a:cubicBezTo>
                <a:cubicBezTo>
                  <a:pt x="179" y="354"/>
                  <a:pt x="229" y="338"/>
                  <a:pt x="251" y="345"/>
                </a:cubicBezTo>
                <a:cubicBezTo>
                  <a:pt x="266" y="374"/>
                  <a:pt x="260" y="380"/>
                  <a:pt x="289" y="395"/>
                </a:cubicBezTo>
                <a:cubicBezTo>
                  <a:pt x="328" y="382"/>
                  <a:pt x="314" y="361"/>
                  <a:pt x="353" y="348"/>
                </a:cubicBezTo>
                <a:cubicBezTo>
                  <a:pt x="360" y="319"/>
                  <a:pt x="370" y="348"/>
                  <a:pt x="382" y="305"/>
                </a:cubicBezTo>
                <a:cubicBezTo>
                  <a:pt x="384" y="297"/>
                  <a:pt x="397" y="293"/>
                  <a:pt x="404" y="288"/>
                </a:cubicBezTo>
                <a:cubicBezTo>
                  <a:pt x="418" y="279"/>
                  <a:pt x="452" y="276"/>
                  <a:pt x="452" y="276"/>
                </a:cubicBezTo>
                <a:cubicBezTo>
                  <a:pt x="456" y="270"/>
                  <a:pt x="459" y="263"/>
                  <a:pt x="464" y="258"/>
                </a:cubicBezTo>
                <a:cubicBezTo>
                  <a:pt x="469" y="253"/>
                  <a:pt x="458" y="273"/>
                  <a:pt x="478" y="230"/>
                </a:cubicBezTo>
                <a:lnTo>
                  <a:pt x="499" y="216"/>
                </a:lnTo>
                <a:lnTo>
                  <a:pt x="517" y="219"/>
                </a:lnTo>
                <a:lnTo>
                  <a:pt x="524" y="192"/>
                </a:lnTo>
                <a:lnTo>
                  <a:pt x="538" y="162"/>
                </a:lnTo>
                <a:lnTo>
                  <a:pt x="560" y="150"/>
                </a:lnTo>
                <a:lnTo>
                  <a:pt x="581" y="144"/>
                </a:lnTo>
                <a:lnTo>
                  <a:pt x="587" y="114"/>
                </a:lnTo>
                <a:lnTo>
                  <a:pt x="580" y="90"/>
                </a:lnTo>
                <a:lnTo>
                  <a:pt x="551" y="63"/>
                </a:lnTo>
                <a:lnTo>
                  <a:pt x="559" y="45"/>
                </a:lnTo>
                <a:lnTo>
                  <a:pt x="581" y="20"/>
                </a:lnTo>
                <a:lnTo>
                  <a:pt x="584" y="0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296" name="Freeform 8">
            <a:extLst>
              <a:ext uri="{FF2B5EF4-FFF2-40B4-BE49-F238E27FC236}">
                <a16:creationId xmlns:a16="http://schemas.microsoft.com/office/drawing/2014/main" id="{08DCCBCF-E010-4192-B30C-D44069D056FE}"/>
              </a:ext>
            </a:extLst>
          </p:cNvPr>
          <p:cNvSpPr>
            <a:spLocks/>
          </p:cNvSpPr>
          <p:nvPr/>
        </p:nvSpPr>
        <p:spPr bwMode="auto">
          <a:xfrm>
            <a:off x="5019675" y="2954338"/>
            <a:ext cx="2100263" cy="1393825"/>
          </a:xfrm>
          <a:custGeom>
            <a:avLst/>
            <a:gdLst>
              <a:gd name="T0" fmla="*/ 213 w 1323"/>
              <a:gd name="T1" fmla="*/ 320 h 878"/>
              <a:gd name="T2" fmla="*/ 207 w 1323"/>
              <a:gd name="T3" fmla="*/ 264 h 878"/>
              <a:gd name="T4" fmla="*/ 288 w 1323"/>
              <a:gd name="T5" fmla="*/ 158 h 878"/>
              <a:gd name="T6" fmla="*/ 280 w 1323"/>
              <a:gd name="T7" fmla="*/ 101 h 878"/>
              <a:gd name="T8" fmla="*/ 198 w 1323"/>
              <a:gd name="T9" fmla="*/ 47 h 878"/>
              <a:gd name="T10" fmla="*/ 250 w 1323"/>
              <a:gd name="T11" fmla="*/ 18 h 878"/>
              <a:gd name="T12" fmla="*/ 327 w 1323"/>
              <a:gd name="T13" fmla="*/ 39 h 878"/>
              <a:gd name="T14" fmla="*/ 429 w 1323"/>
              <a:gd name="T15" fmla="*/ 30 h 878"/>
              <a:gd name="T16" fmla="*/ 529 w 1323"/>
              <a:gd name="T17" fmla="*/ 120 h 878"/>
              <a:gd name="T18" fmla="*/ 702 w 1323"/>
              <a:gd name="T19" fmla="*/ 174 h 878"/>
              <a:gd name="T20" fmla="*/ 804 w 1323"/>
              <a:gd name="T21" fmla="*/ 203 h 878"/>
              <a:gd name="T22" fmla="*/ 918 w 1323"/>
              <a:gd name="T23" fmla="*/ 204 h 878"/>
              <a:gd name="T24" fmla="*/ 942 w 1323"/>
              <a:gd name="T25" fmla="*/ 243 h 878"/>
              <a:gd name="T26" fmla="*/ 928 w 1323"/>
              <a:gd name="T27" fmla="*/ 285 h 878"/>
              <a:gd name="T28" fmla="*/ 967 w 1323"/>
              <a:gd name="T29" fmla="*/ 311 h 878"/>
              <a:gd name="T30" fmla="*/ 1071 w 1323"/>
              <a:gd name="T31" fmla="*/ 345 h 878"/>
              <a:gd name="T32" fmla="*/ 1146 w 1323"/>
              <a:gd name="T33" fmla="*/ 366 h 878"/>
              <a:gd name="T34" fmla="*/ 1237 w 1323"/>
              <a:gd name="T35" fmla="*/ 414 h 878"/>
              <a:gd name="T36" fmla="*/ 1318 w 1323"/>
              <a:gd name="T37" fmla="*/ 444 h 878"/>
              <a:gd name="T38" fmla="*/ 1279 w 1323"/>
              <a:gd name="T39" fmla="*/ 488 h 878"/>
              <a:gd name="T40" fmla="*/ 1279 w 1323"/>
              <a:gd name="T41" fmla="*/ 569 h 878"/>
              <a:gd name="T42" fmla="*/ 1312 w 1323"/>
              <a:gd name="T43" fmla="*/ 621 h 878"/>
              <a:gd name="T44" fmla="*/ 1297 w 1323"/>
              <a:gd name="T45" fmla="*/ 690 h 878"/>
              <a:gd name="T46" fmla="*/ 1206 w 1323"/>
              <a:gd name="T47" fmla="*/ 711 h 878"/>
              <a:gd name="T48" fmla="*/ 1117 w 1323"/>
              <a:gd name="T49" fmla="*/ 788 h 878"/>
              <a:gd name="T50" fmla="*/ 1044 w 1323"/>
              <a:gd name="T51" fmla="*/ 816 h 878"/>
              <a:gd name="T52" fmla="*/ 1009 w 1323"/>
              <a:gd name="T53" fmla="*/ 836 h 878"/>
              <a:gd name="T54" fmla="*/ 967 w 1323"/>
              <a:gd name="T55" fmla="*/ 869 h 878"/>
              <a:gd name="T56" fmla="*/ 904 w 1323"/>
              <a:gd name="T57" fmla="*/ 843 h 878"/>
              <a:gd name="T58" fmla="*/ 897 w 1323"/>
              <a:gd name="T59" fmla="*/ 753 h 878"/>
              <a:gd name="T60" fmla="*/ 826 w 1323"/>
              <a:gd name="T61" fmla="*/ 771 h 878"/>
              <a:gd name="T62" fmla="*/ 790 w 1323"/>
              <a:gd name="T63" fmla="*/ 755 h 878"/>
              <a:gd name="T64" fmla="*/ 739 w 1323"/>
              <a:gd name="T65" fmla="*/ 761 h 878"/>
              <a:gd name="T66" fmla="*/ 618 w 1323"/>
              <a:gd name="T67" fmla="*/ 758 h 878"/>
              <a:gd name="T68" fmla="*/ 555 w 1323"/>
              <a:gd name="T69" fmla="*/ 710 h 878"/>
              <a:gd name="T70" fmla="*/ 484 w 1323"/>
              <a:gd name="T71" fmla="*/ 702 h 878"/>
              <a:gd name="T72" fmla="*/ 414 w 1323"/>
              <a:gd name="T73" fmla="*/ 692 h 878"/>
              <a:gd name="T74" fmla="*/ 358 w 1323"/>
              <a:gd name="T75" fmla="*/ 708 h 878"/>
              <a:gd name="T76" fmla="*/ 364 w 1323"/>
              <a:gd name="T77" fmla="*/ 764 h 878"/>
              <a:gd name="T78" fmla="*/ 286 w 1323"/>
              <a:gd name="T79" fmla="*/ 771 h 878"/>
              <a:gd name="T80" fmla="*/ 246 w 1323"/>
              <a:gd name="T81" fmla="*/ 779 h 878"/>
              <a:gd name="T82" fmla="*/ 178 w 1323"/>
              <a:gd name="T83" fmla="*/ 794 h 878"/>
              <a:gd name="T84" fmla="*/ 135 w 1323"/>
              <a:gd name="T85" fmla="*/ 845 h 878"/>
              <a:gd name="T86" fmla="*/ 112 w 1323"/>
              <a:gd name="T87" fmla="*/ 860 h 878"/>
              <a:gd name="T88" fmla="*/ 69 w 1323"/>
              <a:gd name="T89" fmla="*/ 798 h 878"/>
              <a:gd name="T90" fmla="*/ 45 w 1323"/>
              <a:gd name="T91" fmla="*/ 752 h 878"/>
              <a:gd name="T92" fmla="*/ 3 w 1323"/>
              <a:gd name="T93" fmla="*/ 710 h 878"/>
              <a:gd name="T94" fmla="*/ 19 w 1323"/>
              <a:gd name="T95" fmla="*/ 642 h 878"/>
              <a:gd name="T96" fmla="*/ 30 w 1323"/>
              <a:gd name="T97" fmla="*/ 596 h 878"/>
              <a:gd name="T98" fmla="*/ 144 w 1323"/>
              <a:gd name="T99" fmla="*/ 581 h 878"/>
              <a:gd name="T100" fmla="*/ 237 w 1323"/>
              <a:gd name="T101" fmla="*/ 555 h 878"/>
              <a:gd name="T102" fmla="*/ 286 w 1323"/>
              <a:gd name="T103" fmla="*/ 522 h 878"/>
              <a:gd name="T104" fmla="*/ 322 w 1323"/>
              <a:gd name="T105" fmla="*/ 471 h 878"/>
              <a:gd name="T106" fmla="*/ 282 w 1323"/>
              <a:gd name="T107" fmla="*/ 401 h 878"/>
              <a:gd name="T108" fmla="*/ 216 w 1323"/>
              <a:gd name="T109" fmla="*/ 351 h 878"/>
              <a:gd name="T110" fmla="*/ 205 w 1323"/>
              <a:gd name="T111" fmla="*/ 330 h 8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1323" h="878">
                <a:moveTo>
                  <a:pt x="205" y="330"/>
                </a:moveTo>
                <a:cubicBezTo>
                  <a:pt x="207" y="327"/>
                  <a:pt x="211" y="325"/>
                  <a:pt x="213" y="320"/>
                </a:cubicBezTo>
                <a:cubicBezTo>
                  <a:pt x="215" y="315"/>
                  <a:pt x="218" y="306"/>
                  <a:pt x="217" y="297"/>
                </a:cubicBezTo>
                <a:cubicBezTo>
                  <a:pt x="216" y="288"/>
                  <a:pt x="206" y="281"/>
                  <a:pt x="207" y="264"/>
                </a:cubicBezTo>
                <a:cubicBezTo>
                  <a:pt x="199" y="251"/>
                  <a:pt x="219" y="218"/>
                  <a:pt x="222" y="197"/>
                </a:cubicBezTo>
                <a:cubicBezTo>
                  <a:pt x="226" y="166"/>
                  <a:pt x="265" y="160"/>
                  <a:pt x="288" y="158"/>
                </a:cubicBezTo>
                <a:cubicBezTo>
                  <a:pt x="314" y="149"/>
                  <a:pt x="300" y="138"/>
                  <a:pt x="294" y="117"/>
                </a:cubicBezTo>
                <a:cubicBezTo>
                  <a:pt x="293" y="115"/>
                  <a:pt x="290" y="102"/>
                  <a:pt x="280" y="101"/>
                </a:cubicBezTo>
                <a:cubicBezTo>
                  <a:pt x="268" y="97"/>
                  <a:pt x="262" y="81"/>
                  <a:pt x="250" y="78"/>
                </a:cubicBezTo>
                <a:cubicBezTo>
                  <a:pt x="238" y="66"/>
                  <a:pt x="213" y="75"/>
                  <a:pt x="198" y="47"/>
                </a:cubicBezTo>
                <a:cubicBezTo>
                  <a:pt x="193" y="31"/>
                  <a:pt x="208" y="36"/>
                  <a:pt x="219" y="30"/>
                </a:cubicBezTo>
                <a:cubicBezTo>
                  <a:pt x="225" y="26"/>
                  <a:pt x="250" y="18"/>
                  <a:pt x="250" y="18"/>
                </a:cubicBezTo>
                <a:cubicBezTo>
                  <a:pt x="257" y="17"/>
                  <a:pt x="263" y="14"/>
                  <a:pt x="276" y="18"/>
                </a:cubicBezTo>
                <a:cubicBezTo>
                  <a:pt x="289" y="22"/>
                  <a:pt x="309" y="42"/>
                  <a:pt x="327" y="39"/>
                </a:cubicBezTo>
                <a:cubicBezTo>
                  <a:pt x="370" y="34"/>
                  <a:pt x="355" y="10"/>
                  <a:pt x="385" y="0"/>
                </a:cubicBezTo>
                <a:cubicBezTo>
                  <a:pt x="405" y="15"/>
                  <a:pt x="409" y="14"/>
                  <a:pt x="429" y="30"/>
                </a:cubicBezTo>
                <a:cubicBezTo>
                  <a:pt x="445" y="62"/>
                  <a:pt x="472" y="64"/>
                  <a:pt x="486" y="78"/>
                </a:cubicBezTo>
                <a:cubicBezTo>
                  <a:pt x="499" y="91"/>
                  <a:pt x="529" y="120"/>
                  <a:pt x="529" y="120"/>
                </a:cubicBezTo>
                <a:cubicBezTo>
                  <a:pt x="540" y="128"/>
                  <a:pt x="559" y="150"/>
                  <a:pt x="573" y="155"/>
                </a:cubicBezTo>
                <a:cubicBezTo>
                  <a:pt x="619" y="159"/>
                  <a:pt x="597" y="191"/>
                  <a:pt x="702" y="174"/>
                </a:cubicBezTo>
                <a:cubicBezTo>
                  <a:pt x="747" y="182"/>
                  <a:pt x="749" y="198"/>
                  <a:pt x="772" y="204"/>
                </a:cubicBezTo>
                <a:cubicBezTo>
                  <a:pt x="780" y="206"/>
                  <a:pt x="804" y="203"/>
                  <a:pt x="804" y="203"/>
                </a:cubicBezTo>
                <a:cubicBezTo>
                  <a:pt x="848" y="201"/>
                  <a:pt x="851" y="201"/>
                  <a:pt x="888" y="189"/>
                </a:cubicBezTo>
                <a:cubicBezTo>
                  <a:pt x="907" y="188"/>
                  <a:pt x="913" y="197"/>
                  <a:pt x="918" y="204"/>
                </a:cubicBezTo>
                <a:cubicBezTo>
                  <a:pt x="923" y="211"/>
                  <a:pt x="912" y="224"/>
                  <a:pt x="916" y="230"/>
                </a:cubicBezTo>
                <a:cubicBezTo>
                  <a:pt x="921" y="238"/>
                  <a:pt x="938" y="238"/>
                  <a:pt x="942" y="243"/>
                </a:cubicBezTo>
                <a:cubicBezTo>
                  <a:pt x="946" y="248"/>
                  <a:pt x="939" y="251"/>
                  <a:pt x="937" y="258"/>
                </a:cubicBezTo>
                <a:cubicBezTo>
                  <a:pt x="939" y="270"/>
                  <a:pt x="927" y="275"/>
                  <a:pt x="928" y="285"/>
                </a:cubicBezTo>
                <a:cubicBezTo>
                  <a:pt x="929" y="295"/>
                  <a:pt x="937" y="313"/>
                  <a:pt x="943" y="317"/>
                </a:cubicBezTo>
                <a:cubicBezTo>
                  <a:pt x="944" y="321"/>
                  <a:pt x="964" y="310"/>
                  <a:pt x="967" y="311"/>
                </a:cubicBezTo>
                <a:cubicBezTo>
                  <a:pt x="993" y="326"/>
                  <a:pt x="1006" y="321"/>
                  <a:pt x="1033" y="324"/>
                </a:cubicBezTo>
                <a:cubicBezTo>
                  <a:pt x="1059" y="333"/>
                  <a:pt x="1041" y="330"/>
                  <a:pt x="1071" y="345"/>
                </a:cubicBezTo>
                <a:cubicBezTo>
                  <a:pt x="1083" y="351"/>
                  <a:pt x="1096" y="361"/>
                  <a:pt x="1110" y="363"/>
                </a:cubicBezTo>
                <a:cubicBezTo>
                  <a:pt x="1121" y="367"/>
                  <a:pt x="1134" y="364"/>
                  <a:pt x="1146" y="366"/>
                </a:cubicBezTo>
                <a:cubicBezTo>
                  <a:pt x="1158" y="368"/>
                  <a:pt x="1168" y="367"/>
                  <a:pt x="1183" y="375"/>
                </a:cubicBezTo>
                <a:cubicBezTo>
                  <a:pt x="1207" y="383"/>
                  <a:pt x="1216" y="404"/>
                  <a:pt x="1237" y="414"/>
                </a:cubicBezTo>
                <a:cubicBezTo>
                  <a:pt x="1255" y="423"/>
                  <a:pt x="1280" y="406"/>
                  <a:pt x="1293" y="411"/>
                </a:cubicBezTo>
                <a:cubicBezTo>
                  <a:pt x="1306" y="416"/>
                  <a:pt x="1317" y="434"/>
                  <a:pt x="1318" y="444"/>
                </a:cubicBezTo>
                <a:cubicBezTo>
                  <a:pt x="1323" y="460"/>
                  <a:pt x="1311" y="466"/>
                  <a:pt x="1297" y="471"/>
                </a:cubicBezTo>
                <a:cubicBezTo>
                  <a:pt x="1293" y="478"/>
                  <a:pt x="1282" y="480"/>
                  <a:pt x="1279" y="488"/>
                </a:cubicBezTo>
                <a:cubicBezTo>
                  <a:pt x="1276" y="496"/>
                  <a:pt x="1266" y="510"/>
                  <a:pt x="1266" y="510"/>
                </a:cubicBezTo>
                <a:cubicBezTo>
                  <a:pt x="1261" y="554"/>
                  <a:pt x="1275" y="553"/>
                  <a:pt x="1279" y="569"/>
                </a:cubicBezTo>
                <a:cubicBezTo>
                  <a:pt x="1282" y="583"/>
                  <a:pt x="1287" y="603"/>
                  <a:pt x="1293" y="612"/>
                </a:cubicBezTo>
                <a:cubicBezTo>
                  <a:pt x="1299" y="621"/>
                  <a:pt x="1307" y="610"/>
                  <a:pt x="1312" y="621"/>
                </a:cubicBezTo>
                <a:cubicBezTo>
                  <a:pt x="1318" y="647"/>
                  <a:pt x="1320" y="639"/>
                  <a:pt x="1321" y="680"/>
                </a:cubicBezTo>
                <a:cubicBezTo>
                  <a:pt x="1318" y="688"/>
                  <a:pt x="1305" y="692"/>
                  <a:pt x="1297" y="690"/>
                </a:cubicBezTo>
                <a:cubicBezTo>
                  <a:pt x="1287" y="687"/>
                  <a:pt x="1267" y="681"/>
                  <a:pt x="1267" y="681"/>
                </a:cubicBezTo>
                <a:cubicBezTo>
                  <a:pt x="1240" y="683"/>
                  <a:pt x="1219" y="683"/>
                  <a:pt x="1206" y="711"/>
                </a:cubicBezTo>
                <a:cubicBezTo>
                  <a:pt x="1197" y="729"/>
                  <a:pt x="1173" y="760"/>
                  <a:pt x="1152" y="767"/>
                </a:cubicBezTo>
                <a:cubicBezTo>
                  <a:pt x="1136" y="781"/>
                  <a:pt x="1131" y="782"/>
                  <a:pt x="1117" y="788"/>
                </a:cubicBezTo>
                <a:cubicBezTo>
                  <a:pt x="1103" y="794"/>
                  <a:pt x="1081" y="799"/>
                  <a:pt x="1069" y="804"/>
                </a:cubicBezTo>
                <a:cubicBezTo>
                  <a:pt x="1049" y="812"/>
                  <a:pt x="1056" y="806"/>
                  <a:pt x="1044" y="816"/>
                </a:cubicBezTo>
                <a:cubicBezTo>
                  <a:pt x="1037" y="820"/>
                  <a:pt x="1033" y="827"/>
                  <a:pt x="1027" y="830"/>
                </a:cubicBezTo>
                <a:cubicBezTo>
                  <a:pt x="1021" y="833"/>
                  <a:pt x="1014" y="830"/>
                  <a:pt x="1009" y="836"/>
                </a:cubicBezTo>
                <a:cubicBezTo>
                  <a:pt x="1004" y="842"/>
                  <a:pt x="1003" y="861"/>
                  <a:pt x="996" y="866"/>
                </a:cubicBezTo>
                <a:cubicBezTo>
                  <a:pt x="989" y="870"/>
                  <a:pt x="975" y="865"/>
                  <a:pt x="967" y="869"/>
                </a:cubicBezTo>
                <a:cubicBezTo>
                  <a:pt x="956" y="870"/>
                  <a:pt x="932" y="876"/>
                  <a:pt x="922" y="872"/>
                </a:cubicBezTo>
                <a:cubicBezTo>
                  <a:pt x="912" y="868"/>
                  <a:pt x="906" y="858"/>
                  <a:pt x="904" y="843"/>
                </a:cubicBezTo>
                <a:cubicBezTo>
                  <a:pt x="895" y="827"/>
                  <a:pt x="908" y="795"/>
                  <a:pt x="907" y="780"/>
                </a:cubicBezTo>
                <a:cubicBezTo>
                  <a:pt x="906" y="765"/>
                  <a:pt x="904" y="754"/>
                  <a:pt x="897" y="753"/>
                </a:cubicBezTo>
                <a:cubicBezTo>
                  <a:pt x="867" y="761"/>
                  <a:pt x="881" y="755"/>
                  <a:pt x="865" y="771"/>
                </a:cubicBezTo>
                <a:cubicBezTo>
                  <a:pt x="857" y="779"/>
                  <a:pt x="837" y="769"/>
                  <a:pt x="826" y="771"/>
                </a:cubicBezTo>
                <a:cubicBezTo>
                  <a:pt x="813" y="772"/>
                  <a:pt x="813" y="764"/>
                  <a:pt x="807" y="761"/>
                </a:cubicBezTo>
                <a:cubicBezTo>
                  <a:pt x="801" y="758"/>
                  <a:pt x="797" y="755"/>
                  <a:pt x="790" y="755"/>
                </a:cubicBezTo>
                <a:cubicBezTo>
                  <a:pt x="783" y="755"/>
                  <a:pt x="771" y="761"/>
                  <a:pt x="763" y="762"/>
                </a:cubicBezTo>
                <a:cubicBezTo>
                  <a:pt x="755" y="759"/>
                  <a:pt x="739" y="761"/>
                  <a:pt x="739" y="761"/>
                </a:cubicBezTo>
                <a:cubicBezTo>
                  <a:pt x="708" y="764"/>
                  <a:pt x="704" y="777"/>
                  <a:pt x="681" y="785"/>
                </a:cubicBezTo>
                <a:cubicBezTo>
                  <a:pt x="660" y="782"/>
                  <a:pt x="636" y="769"/>
                  <a:pt x="618" y="758"/>
                </a:cubicBezTo>
                <a:cubicBezTo>
                  <a:pt x="600" y="747"/>
                  <a:pt x="584" y="727"/>
                  <a:pt x="574" y="719"/>
                </a:cubicBezTo>
                <a:cubicBezTo>
                  <a:pt x="564" y="711"/>
                  <a:pt x="563" y="714"/>
                  <a:pt x="555" y="710"/>
                </a:cubicBezTo>
                <a:cubicBezTo>
                  <a:pt x="528" y="699"/>
                  <a:pt x="538" y="696"/>
                  <a:pt x="526" y="695"/>
                </a:cubicBezTo>
                <a:cubicBezTo>
                  <a:pt x="514" y="694"/>
                  <a:pt x="499" y="704"/>
                  <a:pt x="484" y="702"/>
                </a:cubicBezTo>
                <a:cubicBezTo>
                  <a:pt x="471" y="698"/>
                  <a:pt x="460" y="701"/>
                  <a:pt x="438" y="684"/>
                </a:cubicBezTo>
                <a:cubicBezTo>
                  <a:pt x="430" y="681"/>
                  <a:pt x="414" y="692"/>
                  <a:pt x="414" y="692"/>
                </a:cubicBezTo>
                <a:cubicBezTo>
                  <a:pt x="404" y="693"/>
                  <a:pt x="391" y="686"/>
                  <a:pt x="382" y="689"/>
                </a:cubicBezTo>
                <a:cubicBezTo>
                  <a:pt x="373" y="692"/>
                  <a:pt x="358" y="699"/>
                  <a:pt x="358" y="708"/>
                </a:cubicBezTo>
                <a:cubicBezTo>
                  <a:pt x="381" y="720"/>
                  <a:pt x="384" y="732"/>
                  <a:pt x="385" y="741"/>
                </a:cubicBezTo>
                <a:cubicBezTo>
                  <a:pt x="386" y="750"/>
                  <a:pt x="373" y="759"/>
                  <a:pt x="364" y="764"/>
                </a:cubicBezTo>
                <a:cubicBezTo>
                  <a:pt x="355" y="769"/>
                  <a:pt x="344" y="769"/>
                  <a:pt x="331" y="770"/>
                </a:cubicBezTo>
                <a:cubicBezTo>
                  <a:pt x="318" y="771"/>
                  <a:pt x="297" y="769"/>
                  <a:pt x="286" y="771"/>
                </a:cubicBezTo>
                <a:cubicBezTo>
                  <a:pt x="269" y="780"/>
                  <a:pt x="271" y="781"/>
                  <a:pt x="264" y="782"/>
                </a:cubicBezTo>
                <a:cubicBezTo>
                  <a:pt x="257" y="783"/>
                  <a:pt x="256" y="776"/>
                  <a:pt x="246" y="779"/>
                </a:cubicBezTo>
                <a:cubicBezTo>
                  <a:pt x="236" y="782"/>
                  <a:pt x="216" y="796"/>
                  <a:pt x="205" y="798"/>
                </a:cubicBezTo>
                <a:cubicBezTo>
                  <a:pt x="194" y="800"/>
                  <a:pt x="185" y="793"/>
                  <a:pt x="178" y="794"/>
                </a:cubicBezTo>
                <a:cubicBezTo>
                  <a:pt x="158" y="800"/>
                  <a:pt x="170" y="795"/>
                  <a:pt x="163" y="803"/>
                </a:cubicBezTo>
                <a:cubicBezTo>
                  <a:pt x="156" y="811"/>
                  <a:pt x="139" y="833"/>
                  <a:pt x="135" y="845"/>
                </a:cubicBezTo>
                <a:cubicBezTo>
                  <a:pt x="131" y="851"/>
                  <a:pt x="142" y="871"/>
                  <a:pt x="136" y="876"/>
                </a:cubicBezTo>
                <a:cubicBezTo>
                  <a:pt x="133" y="878"/>
                  <a:pt x="113" y="861"/>
                  <a:pt x="112" y="860"/>
                </a:cubicBezTo>
                <a:cubicBezTo>
                  <a:pt x="85" y="836"/>
                  <a:pt x="96" y="854"/>
                  <a:pt x="73" y="843"/>
                </a:cubicBezTo>
                <a:cubicBezTo>
                  <a:pt x="56" y="817"/>
                  <a:pt x="65" y="832"/>
                  <a:pt x="69" y="798"/>
                </a:cubicBezTo>
                <a:cubicBezTo>
                  <a:pt x="68" y="783"/>
                  <a:pt x="61" y="776"/>
                  <a:pt x="57" y="762"/>
                </a:cubicBezTo>
                <a:cubicBezTo>
                  <a:pt x="56" y="758"/>
                  <a:pt x="49" y="753"/>
                  <a:pt x="45" y="752"/>
                </a:cubicBezTo>
                <a:cubicBezTo>
                  <a:pt x="31" y="747"/>
                  <a:pt x="22" y="737"/>
                  <a:pt x="7" y="732"/>
                </a:cubicBezTo>
                <a:cubicBezTo>
                  <a:pt x="0" y="725"/>
                  <a:pt x="1" y="719"/>
                  <a:pt x="3" y="710"/>
                </a:cubicBezTo>
                <a:cubicBezTo>
                  <a:pt x="5" y="701"/>
                  <a:pt x="19" y="686"/>
                  <a:pt x="22" y="675"/>
                </a:cubicBezTo>
                <a:cubicBezTo>
                  <a:pt x="23" y="660"/>
                  <a:pt x="20" y="651"/>
                  <a:pt x="19" y="642"/>
                </a:cubicBezTo>
                <a:cubicBezTo>
                  <a:pt x="18" y="632"/>
                  <a:pt x="17" y="625"/>
                  <a:pt x="19" y="617"/>
                </a:cubicBezTo>
                <a:cubicBezTo>
                  <a:pt x="24" y="607"/>
                  <a:pt x="19" y="597"/>
                  <a:pt x="30" y="596"/>
                </a:cubicBezTo>
                <a:cubicBezTo>
                  <a:pt x="51" y="594"/>
                  <a:pt x="81" y="576"/>
                  <a:pt x="102" y="575"/>
                </a:cubicBezTo>
                <a:cubicBezTo>
                  <a:pt x="118" y="568"/>
                  <a:pt x="130" y="583"/>
                  <a:pt x="144" y="581"/>
                </a:cubicBezTo>
                <a:cubicBezTo>
                  <a:pt x="158" y="579"/>
                  <a:pt x="169" y="567"/>
                  <a:pt x="184" y="563"/>
                </a:cubicBezTo>
                <a:cubicBezTo>
                  <a:pt x="206" y="554"/>
                  <a:pt x="224" y="559"/>
                  <a:pt x="237" y="555"/>
                </a:cubicBezTo>
                <a:cubicBezTo>
                  <a:pt x="250" y="551"/>
                  <a:pt x="254" y="545"/>
                  <a:pt x="262" y="540"/>
                </a:cubicBezTo>
                <a:cubicBezTo>
                  <a:pt x="270" y="536"/>
                  <a:pt x="278" y="526"/>
                  <a:pt x="286" y="522"/>
                </a:cubicBezTo>
                <a:cubicBezTo>
                  <a:pt x="290" y="520"/>
                  <a:pt x="295" y="510"/>
                  <a:pt x="295" y="510"/>
                </a:cubicBezTo>
                <a:cubicBezTo>
                  <a:pt x="305" y="495"/>
                  <a:pt x="314" y="487"/>
                  <a:pt x="322" y="471"/>
                </a:cubicBezTo>
                <a:cubicBezTo>
                  <a:pt x="325" y="456"/>
                  <a:pt x="323" y="441"/>
                  <a:pt x="316" y="429"/>
                </a:cubicBezTo>
                <a:cubicBezTo>
                  <a:pt x="309" y="417"/>
                  <a:pt x="294" y="412"/>
                  <a:pt x="282" y="401"/>
                </a:cubicBezTo>
                <a:cubicBezTo>
                  <a:pt x="268" y="384"/>
                  <a:pt x="255" y="373"/>
                  <a:pt x="244" y="365"/>
                </a:cubicBezTo>
                <a:cubicBezTo>
                  <a:pt x="233" y="357"/>
                  <a:pt x="223" y="357"/>
                  <a:pt x="216" y="351"/>
                </a:cubicBezTo>
                <a:cubicBezTo>
                  <a:pt x="209" y="345"/>
                  <a:pt x="204" y="333"/>
                  <a:pt x="202" y="330"/>
                </a:cubicBezTo>
                <a:cubicBezTo>
                  <a:pt x="196" y="311"/>
                  <a:pt x="209" y="326"/>
                  <a:pt x="205" y="330"/>
                </a:cubicBez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297" name="Freeform 9">
            <a:extLst>
              <a:ext uri="{FF2B5EF4-FFF2-40B4-BE49-F238E27FC236}">
                <a16:creationId xmlns:a16="http://schemas.microsoft.com/office/drawing/2014/main" id="{C3491606-4F81-4CF2-A94E-B325E6E11743}"/>
              </a:ext>
            </a:extLst>
          </p:cNvPr>
          <p:cNvSpPr>
            <a:spLocks/>
          </p:cNvSpPr>
          <p:nvPr/>
        </p:nvSpPr>
        <p:spPr bwMode="auto">
          <a:xfrm>
            <a:off x="5126038" y="4033838"/>
            <a:ext cx="1522412" cy="1724025"/>
          </a:xfrm>
          <a:custGeom>
            <a:avLst/>
            <a:gdLst>
              <a:gd name="T0" fmla="*/ 87 w 959"/>
              <a:gd name="T1" fmla="*/ 361 h 1086"/>
              <a:gd name="T2" fmla="*/ 90 w 959"/>
              <a:gd name="T3" fmla="*/ 432 h 1086"/>
              <a:gd name="T4" fmla="*/ 108 w 959"/>
              <a:gd name="T5" fmla="*/ 514 h 1086"/>
              <a:gd name="T6" fmla="*/ 32 w 959"/>
              <a:gd name="T7" fmla="*/ 561 h 1086"/>
              <a:gd name="T8" fmla="*/ 0 w 959"/>
              <a:gd name="T9" fmla="*/ 604 h 1086"/>
              <a:gd name="T10" fmla="*/ 78 w 959"/>
              <a:gd name="T11" fmla="*/ 616 h 1086"/>
              <a:gd name="T12" fmla="*/ 107 w 959"/>
              <a:gd name="T13" fmla="*/ 673 h 1086"/>
              <a:gd name="T14" fmla="*/ 104 w 959"/>
              <a:gd name="T15" fmla="*/ 763 h 1086"/>
              <a:gd name="T16" fmla="*/ 135 w 959"/>
              <a:gd name="T17" fmla="*/ 792 h 1086"/>
              <a:gd name="T18" fmla="*/ 165 w 959"/>
              <a:gd name="T19" fmla="*/ 850 h 1086"/>
              <a:gd name="T20" fmla="*/ 207 w 959"/>
              <a:gd name="T21" fmla="*/ 793 h 1086"/>
              <a:gd name="T22" fmla="*/ 281 w 959"/>
              <a:gd name="T23" fmla="*/ 795 h 1086"/>
              <a:gd name="T24" fmla="*/ 336 w 959"/>
              <a:gd name="T25" fmla="*/ 792 h 1086"/>
              <a:gd name="T26" fmla="*/ 378 w 959"/>
              <a:gd name="T27" fmla="*/ 778 h 1086"/>
              <a:gd name="T28" fmla="*/ 410 w 959"/>
              <a:gd name="T29" fmla="*/ 751 h 1086"/>
              <a:gd name="T30" fmla="*/ 450 w 959"/>
              <a:gd name="T31" fmla="*/ 792 h 1086"/>
              <a:gd name="T32" fmla="*/ 441 w 959"/>
              <a:gd name="T33" fmla="*/ 867 h 1086"/>
              <a:gd name="T34" fmla="*/ 438 w 959"/>
              <a:gd name="T35" fmla="*/ 913 h 1086"/>
              <a:gd name="T36" fmla="*/ 422 w 959"/>
              <a:gd name="T37" fmla="*/ 1053 h 1086"/>
              <a:gd name="T38" fmla="*/ 476 w 959"/>
              <a:gd name="T39" fmla="*/ 1026 h 1086"/>
              <a:gd name="T40" fmla="*/ 488 w 959"/>
              <a:gd name="T41" fmla="*/ 1081 h 1086"/>
              <a:gd name="T42" fmla="*/ 548 w 959"/>
              <a:gd name="T43" fmla="*/ 1072 h 1086"/>
              <a:gd name="T44" fmla="*/ 582 w 959"/>
              <a:gd name="T45" fmla="*/ 1065 h 1086"/>
              <a:gd name="T46" fmla="*/ 615 w 959"/>
              <a:gd name="T47" fmla="*/ 1005 h 1086"/>
              <a:gd name="T48" fmla="*/ 680 w 959"/>
              <a:gd name="T49" fmla="*/ 1017 h 1086"/>
              <a:gd name="T50" fmla="*/ 738 w 959"/>
              <a:gd name="T51" fmla="*/ 1015 h 1086"/>
              <a:gd name="T52" fmla="*/ 761 w 959"/>
              <a:gd name="T53" fmla="*/ 952 h 1086"/>
              <a:gd name="T54" fmla="*/ 858 w 959"/>
              <a:gd name="T55" fmla="*/ 925 h 1086"/>
              <a:gd name="T56" fmla="*/ 905 w 959"/>
              <a:gd name="T57" fmla="*/ 936 h 1086"/>
              <a:gd name="T58" fmla="*/ 911 w 959"/>
              <a:gd name="T59" fmla="*/ 844 h 1086"/>
              <a:gd name="T60" fmla="*/ 917 w 959"/>
              <a:gd name="T61" fmla="*/ 754 h 1086"/>
              <a:gd name="T62" fmla="*/ 944 w 959"/>
              <a:gd name="T63" fmla="*/ 696 h 1086"/>
              <a:gd name="T64" fmla="*/ 899 w 959"/>
              <a:gd name="T65" fmla="*/ 658 h 1086"/>
              <a:gd name="T66" fmla="*/ 897 w 959"/>
              <a:gd name="T67" fmla="*/ 574 h 1086"/>
              <a:gd name="T68" fmla="*/ 855 w 959"/>
              <a:gd name="T69" fmla="*/ 547 h 1086"/>
              <a:gd name="T70" fmla="*/ 855 w 959"/>
              <a:gd name="T71" fmla="*/ 474 h 1086"/>
              <a:gd name="T72" fmla="*/ 915 w 959"/>
              <a:gd name="T73" fmla="*/ 394 h 1086"/>
              <a:gd name="T74" fmla="*/ 920 w 959"/>
              <a:gd name="T75" fmla="*/ 325 h 1086"/>
              <a:gd name="T76" fmla="*/ 909 w 959"/>
              <a:gd name="T77" fmla="*/ 241 h 1086"/>
              <a:gd name="T78" fmla="*/ 927 w 959"/>
              <a:gd name="T79" fmla="*/ 205 h 1086"/>
              <a:gd name="T80" fmla="*/ 846 w 959"/>
              <a:gd name="T81" fmla="*/ 187 h 1086"/>
              <a:gd name="T82" fmla="*/ 828 w 959"/>
              <a:gd name="T83" fmla="*/ 73 h 1086"/>
              <a:gd name="T84" fmla="*/ 695 w 959"/>
              <a:gd name="T85" fmla="*/ 78 h 1086"/>
              <a:gd name="T86" fmla="*/ 606 w 959"/>
              <a:gd name="T87" fmla="*/ 103 h 1086"/>
              <a:gd name="T88" fmla="*/ 572 w 959"/>
              <a:gd name="T89" fmla="*/ 93 h 1086"/>
              <a:gd name="T90" fmla="*/ 464 w 959"/>
              <a:gd name="T91" fmla="*/ 16 h 1086"/>
              <a:gd name="T92" fmla="*/ 371 w 959"/>
              <a:gd name="T93" fmla="*/ 1 h 1086"/>
              <a:gd name="T94" fmla="*/ 308 w 959"/>
              <a:gd name="T95" fmla="*/ 9 h 1086"/>
              <a:gd name="T96" fmla="*/ 315 w 959"/>
              <a:gd name="T97" fmla="*/ 70 h 1086"/>
              <a:gd name="T98" fmla="*/ 270 w 959"/>
              <a:gd name="T99" fmla="*/ 88 h 1086"/>
              <a:gd name="T100" fmla="*/ 228 w 959"/>
              <a:gd name="T101" fmla="*/ 91 h 1086"/>
              <a:gd name="T102" fmla="*/ 203 w 959"/>
              <a:gd name="T103" fmla="*/ 100 h 1086"/>
              <a:gd name="T104" fmla="*/ 114 w 959"/>
              <a:gd name="T105" fmla="*/ 115 h 1086"/>
              <a:gd name="T106" fmla="*/ 74 w 959"/>
              <a:gd name="T107" fmla="*/ 187 h 1086"/>
              <a:gd name="T108" fmla="*/ 98 w 959"/>
              <a:gd name="T109" fmla="*/ 304 h 1086"/>
              <a:gd name="T110" fmla="*/ 81 w 959"/>
              <a:gd name="T111" fmla="*/ 334 h 10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959" h="1086">
                <a:moveTo>
                  <a:pt x="78" y="340"/>
                </a:moveTo>
                <a:cubicBezTo>
                  <a:pt x="82" y="351"/>
                  <a:pt x="80" y="351"/>
                  <a:pt x="87" y="361"/>
                </a:cubicBezTo>
                <a:cubicBezTo>
                  <a:pt x="90" y="369"/>
                  <a:pt x="99" y="373"/>
                  <a:pt x="99" y="385"/>
                </a:cubicBezTo>
                <a:cubicBezTo>
                  <a:pt x="99" y="397"/>
                  <a:pt x="87" y="416"/>
                  <a:pt x="90" y="432"/>
                </a:cubicBezTo>
                <a:cubicBezTo>
                  <a:pt x="91" y="445"/>
                  <a:pt x="112" y="468"/>
                  <a:pt x="116" y="481"/>
                </a:cubicBezTo>
                <a:cubicBezTo>
                  <a:pt x="115" y="488"/>
                  <a:pt x="112" y="508"/>
                  <a:pt x="108" y="514"/>
                </a:cubicBezTo>
                <a:cubicBezTo>
                  <a:pt x="101" y="526"/>
                  <a:pt x="89" y="526"/>
                  <a:pt x="78" y="529"/>
                </a:cubicBezTo>
                <a:cubicBezTo>
                  <a:pt x="59" y="535"/>
                  <a:pt x="46" y="547"/>
                  <a:pt x="32" y="561"/>
                </a:cubicBezTo>
                <a:cubicBezTo>
                  <a:pt x="20" y="573"/>
                  <a:pt x="9" y="578"/>
                  <a:pt x="3" y="595"/>
                </a:cubicBezTo>
                <a:cubicBezTo>
                  <a:pt x="2" y="598"/>
                  <a:pt x="0" y="604"/>
                  <a:pt x="0" y="604"/>
                </a:cubicBezTo>
                <a:cubicBezTo>
                  <a:pt x="4" y="618"/>
                  <a:pt x="7" y="623"/>
                  <a:pt x="21" y="628"/>
                </a:cubicBezTo>
                <a:cubicBezTo>
                  <a:pt x="35" y="629"/>
                  <a:pt x="64" y="616"/>
                  <a:pt x="78" y="616"/>
                </a:cubicBezTo>
                <a:cubicBezTo>
                  <a:pt x="92" y="616"/>
                  <a:pt x="99" y="618"/>
                  <a:pt x="104" y="627"/>
                </a:cubicBezTo>
                <a:cubicBezTo>
                  <a:pt x="92" y="645"/>
                  <a:pt x="109" y="656"/>
                  <a:pt x="107" y="673"/>
                </a:cubicBezTo>
                <a:cubicBezTo>
                  <a:pt x="105" y="690"/>
                  <a:pt x="89" y="714"/>
                  <a:pt x="89" y="729"/>
                </a:cubicBezTo>
                <a:cubicBezTo>
                  <a:pt x="93" y="751"/>
                  <a:pt x="82" y="748"/>
                  <a:pt x="104" y="763"/>
                </a:cubicBezTo>
                <a:cubicBezTo>
                  <a:pt x="107" y="765"/>
                  <a:pt x="114" y="763"/>
                  <a:pt x="114" y="763"/>
                </a:cubicBezTo>
                <a:cubicBezTo>
                  <a:pt x="118" y="770"/>
                  <a:pt x="129" y="778"/>
                  <a:pt x="135" y="792"/>
                </a:cubicBezTo>
                <a:cubicBezTo>
                  <a:pt x="141" y="806"/>
                  <a:pt x="142" y="839"/>
                  <a:pt x="147" y="849"/>
                </a:cubicBezTo>
                <a:cubicBezTo>
                  <a:pt x="152" y="859"/>
                  <a:pt x="156" y="852"/>
                  <a:pt x="165" y="850"/>
                </a:cubicBezTo>
                <a:cubicBezTo>
                  <a:pt x="193" y="846"/>
                  <a:pt x="177" y="840"/>
                  <a:pt x="201" y="834"/>
                </a:cubicBezTo>
                <a:cubicBezTo>
                  <a:pt x="202" y="824"/>
                  <a:pt x="204" y="802"/>
                  <a:pt x="207" y="793"/>
                </a:cubicBezTo>
                <a:cubicBezTo>
                  <a:pt x="211" y="782"/>
                  <a:pt x="243" y="803"/>
                  <a:pt x="254" y="807"/>
                </a:cubicBezTo>
                <a:cubicBezTo>
                  <a:pt x="265" y="803"/>
                  <a:pt x="281" y="795"/>
                  <a:pt x="281" y="795"/>
                </a:cubicBezTo>
                <a:cubicBezTo>
                  <a:pt x="292" y="778"/>
                  <a:pt x="316" y="790"/>
                  <a:pt x="333" y="796"/>
                </a:cubicBezTo>
                <a:cubicBezTo>
                  <a:pt x="344" y="795"/>
                  <a:pt x="325" y="794"/>
                  <a:pt x="336" y="792"/>
                </a:cubicBezTo>
                <a:cubicBezTo>
                  <a:pt x="343" y="791"/>
                  <a:pt x="350" y="789"/>
                  <a:pt x="357" y="787"/>
                </a:cubicBezTo>
                <a:cubicBezTo>
                  <a:pt x="364" y="785"/>
                  <a:pt x="373" y="782"/>
                  <a:pt x="378" y="778"/>
                </a:cubicBezTo>
                <a:cubicBezTo>
                  <a:pt x="384" y="775"/>
                  <a:pt x="380" y="763"/>
                  <a:pt x="387" y="762"/>
                </a:cubicBezTo>
                <a:cubicBezTo>
                  <a:pt x="395" y="760"/>
                  <a:pt x="400" y="750"/>
                  <a:pt x="410" y="751"/>
                </a:cubicBezTo>
                <a:cubicBezTo>
                  <a:pt x="420" y="752"/>
                  <a:pt x="439" y="764"/>
                  <a:pt x="446" y="771"/>
                </a:cubicBezTo>
                <a:cubicBezTo>
                  <a:pt x="452" y="774"/>
                  <a:pt x="450" y="781"/>
                  <a:pt x="450" y="792"/>
                </a:cubicBezTo>
                <a:cubicBezTo>
                  <a:pt x="450" y="803"/>
                  <a:pt x="448" y="823"/>
                  <a:pt x="447" y="835"/>
                </a:cubicBezTo>
                <a:cubicBezTo>
                  <a:pt x="447" y="846"/>
                  <a:pt x="443" y="854"/>
                  <a:pt x="441" y="867"/>
                </a:cubicBezTo>
                <a:cubicBezTo>
                  <a:pt x="442" y="875"/>
                  <a:pt x="453" y="878"/>
                  <a:pt x="452" y="886"/>
                </a:cubicBezTo>
                <a:cubicBezTo>
                  <a:pt x="451" y="894"/>
                  <a:pt x="447" y="896"/>
                  <a:pt x="438" y="913"/>
                </a:cubicBezTo>
                <a:cubicBezTo>
                  <a:pt x="424" y="940"/>
                  <a:pt x="407" y="958"/>
                  <a:pt x="399" y="988"/>
                </a:cubicBezTo>
                <a:cubicBezTo>
                  <a:pt x="396" y="1020"/>
                  <a:pt x="380" y="1059"/>
                  <a:pt x="422" y="1053"/>
                </a:cubicBezTo>
                <a:cubicBezTo>
                  <a:pt x="443" y="1046"/>
                  <a:pt x="447" y="1013"/>
                  <a:pt x="468" y="1006"/>
                </a:cubicBezTo>
                <a:cubicBezTo>
                  <a:pt x="475" y="1004"/>
                  <a:pt x="475" y="1017"/>
                  <a:pt x="476" y="1026"/>
                </a:cubicBezTo>
                <a:cubicBezTo>
                  <a:pt x="477" y="1035"/>
                  <a:pt x="475" y="1054"/>
                  <a:pt x="477" y="1063"/>
                </a:cubicBezTo>
                <a:cubicBezTo>
                  <a:pt x="482" y="1074"/>
                  <a:pt x="481" y="1078"/>
                  <a:pt x="488" y="1081"/>
                </a:cubicBezTo>
                <a:cubicBezTo>
                  <a:pt x="495" y="1084"/>
                  <a:pt x="509" y="1086"/>
                  <a:pt x="519" y="1084"/>
                </a:cubicBezTo>
                <a:cubicBezTo>
                  <a:pt x="539" y="1079"/>
                  <a:pt x="538" y="1085"/>
                  <a:pt x="548" y="1072"/>
                </a:cubicBezTo>
                <a:cubicBezTo>
                  <a:pt x="556" y="1069"/>
                  <a:pt x="561" y="1069"/>
                  <a:pt x="567" y="1068"/>
                </a:cubicBezTo>
                <a:cubicBezTo>
                  <a:pt x="573" y="1067"/>
                  <a:pt x="577" y="1072"/>
                  <a:pt x="582" y="1065"/>
                </a:cubicBezTo>
                <a:cubicBezTo>
                  <a:pt x="587" y="1050"/>
                  <a:pt x="591" y="1036"/>
                  <a:pt x="599" y="1026"/>
                </a:cubicBezTo>
                <a:cubicBezTo>
                  <a:pt x="603" y="1014"/>
                  <a:pt x="603" y="1009"/>
                  <a:pt x="615" y="1005"/>
                </a:cubicBezTo>
                <a:cubicBezTo>
                  <a:pt x="629" y="1006"/>
                  <a:pt x="627" y="963"/>
                  <a:pt x="653" y="1006"/>
                </a:cubicBezTo>
                <a:cubicBezTo>
                  <a:pt x="666" y="1024"/>
                  <a:pt x="669" y="1006"/>
                  <a:pt x="680" y="1017"/>
                </a:cubicBezTo>
                <a:cubicBezTo>
                  <a:pt x="692" y="1038"/>
                  <a:pt x="698" y="1038"/>
                  <a:pt x="717" y="1041"/>
                </a:cubicBezTo>
                <a:cubicBezTo>
                  <a:pt x="743" y="1044"/>
                  <a:pt x="735" y="1024"/>
                  <a:pt x="738" y="1015"/>
                </a:cubicBezTo>
                <a:cubicBezTo>
                  <a:pt x="741" y="1006"/>
                  <a:pt x="734" y="994"/>
                  <a:pt x="738" y="984"/>
                </a:cubicBezTo>
                <a:cubicBezTo>
                  <a:pt x="743" y="960"/>
                  <a:pt x="747" y="958"/>
                  <a:pt x="761" y="952"/>
                </a:cubicBezTo>
                <a:cubicBezTo>
                  <a:pt x="775" y="946"/>
                  <a:pt x="808" y="950"/>
                  <a:pt x="824" y="946"/>
                </a:cubicBezTo>
                <a:cubicBezTo>
                  <a:pt x="840" y="942"/>
                  <a:pt x="849" y="926"/>
                  <a:pt x="858" y="925"/>
                </a:cubicBezTo>
                <a:cubicBezTo>
                  <a:pt x="867" y="924"/>
                  <a:pt x="873" y="935"/>
                  <a:pt x="881" y="937"/>
                </a:cubicBezTo>
                <a:cubicBezTo>
                  <a:pt x="889" y="939"/>
                  <a:pt x="900" y="945"/>
                  <a:pt x="905" y="936"/>
                </a:cubicBezTo>
                <a:cubicBezTo>
                  <a:pt x="929" y="915"/>
                  <a:pt x="920" y="906"/>
                  <a:pt x="909" y="883"/>
                </a:cubicBezTo>
                <a:cubicBezTo>
                  <a:pt x="910" y="874"/>
                  <a:pt x="900" y="853"/>
                  <a:pt x="911" y="844"/>
                </a:cubicBezTo>
                <a:cubicBezTo>
                  <a:pt x="931" y="828"/>
                  <a:pt x="947" y="820"/>
                  <a:pt x="959" y="790"/>
                </a:cubicBezTo>
                <a:cubicBezTo>
                  <a:pt x="953" y="767"/>
                  <a:pt x="936" y="792"/>
                  <a:pt x="917" y="754"/>
                </a:cubicBezTo>
                <a:cubicBezTo>
                  <a:pt x="924" y="744"/>
                  <a:pt x="938" y="736"/>
                  <a:pt x="948" y="729"/>
                </a:cubicBezTo>
                <a:cubicBezTo>
                  <a:pt x="950" y="722"/>
                  <a:pt x="952" y="701"/>
                  <a:pt x="944" y="696"/>
                </a:cubicBezTo>
                <a:cubicBezTo>
                  <a:pt x="934" y="689"/>
                  <a:pt x="909" y="682"/>
                  <a:pt x="909" y="682"/>
                </a:cubicBezTo>
                <a:cubicBezTo>
                  <a:pt x="903" y="672"/>
                  <a:pt x="903" y="669"/>
                  <a:pt x="899" y="658"/>
                </a:cubicBezTo>
                <a:cubicBezTo>
                  <a:pt x="896" y="646"/>
                  <a:pt x="882" y="629"/>
                  <a:pt x="882" y="615"/>
                </a:cubicBezTo>
                <a:cubicBezTo>
                  <a:pt x="882" y="601"/>
                  <a:pt x="898" y="584"/>
                  <a:pt x="897" y="574"/>
                </a:cubicBezTo>
                <a:cubicBezTo>
                  <a:pt x="895" y="558"/>
                  <a:pt x="883" y="556"/>
                  <a:pt x="876" y="552"/>
                </a:cubicBezTo>
                <a:cubicBezTo>
                  <a:pt x="869" y="548"/>
                  <a:pt x="860" y="554"/>
                  <a:pt x="855" y="547"/>
                </a:cubicBezTo>
                <a:cubicBezTo>
                  <a:pt x="850" y="540"/>
                  <a:pt x="843" y="523"/>
                  <a:pt x="843" y="511"/>
                </a:cubicBezTo>
                <a:cubicBezTo>
                  <a:pt x="840" y="498"/>
                  <a:pt x="844" y="483"/>
                  <a:pt x="855" y="474"/>
                </a:cubicBezTo>
                <a:cubicBezTo>
                  <a:pt x="875" y="475"/>
                  <a:pt x="877" y="467"/>
                  <a:pt x="884" y="445"/>
                </a:cubicBezTo>
                <a:cubicBezTo>
                  <a:pt x="889" y="430"/>
                  <a:pt x="904" y="405"/>
                  <a:pt x="915" y="394"/>
                </a:cubicBezTo>
                <a:cubicBezTo>
                  <a:pt x="920" y="382"/>
                  <a:pt x="931" y="381"/>
                  <a:pt x="932" y="370"/>
                </a:cubicBezTo>
                <a:cubicBezTo>
                  <a:pt x="933" y="359"/>
                  <a:pt x="921" y="340"/>
                  <a:pt x="920" y="325"/>
                </a:cubicBezTo>
                <a:cubicBezTo>
                  <a:pt x="919" y="310"/>
                  <a:pt x="926" y="294"/>
                  <a:pt x="924" y="280"/>
                </a:cubicBezTo>
                <a:cubicBezTo>
                  <a:pt x="920" y="267"/>
                  <a:pt x="913" y="255"/>
                  <a:pt x="909" y="241"/>
                </a:cubicBezTo>
                <a:cubicBezTo>
                  <a:pt x="907" y="235"/>
                  <a:pt x="912" y="226"/>
                  <a:pt x="912" y="226"/>
                </a:cubicBezTo>
                <a:cubicBezTo>
                  <a:pt x="916" y="213"/>
                  <a:pt x="916" y="212"/>
                  <a:pt x="927" y="205"/>
                </a:cubicBezTo>
                <a:cubicBezTo>
                  <a:pt x="942" y="175"/>
                  <a:pt x="904" y="191"/>
                  <a:pt x="888" y="193"/>
                </a:cubicBezTo>
                <a:cubicBezTo>
                  <a:pt x="874" y="192"/>
                  <a:pt x="856" y="197"/>
                  <a:pt x="846" y="187"/>
                </a:cubicBezTo>
                <a:cubicBezTo>
                  <a:pt x="841" y="182"/>
                  <a:pt x="834" y="169"/>
                  <a:pt x="834" y="169"/>
                </a:cubicBezTo>
                <a:cubicBezTo>
                  <a:pt x="826" y="136"/>
                  <a:pt x="854" y="93"/>
                  <a:pt x="828" y="73"/>
                </a:cubicBezTo>
                <a:cubicBezTo>
                  <a:pt x="797" y="94"/>
                  <a:pt x="789" y="89"/>
                  <a:pt x="771" y="94"/>
                </a:cubicBezTo>
                <a:cubicBezTo>
                  <a:pt x="741" y="91"/>
                  <a:pt x="734" y="66"/>
                  <a:pt x="695" y="78"/>
                </a:cubicBezTo>
                <a:cubicBezTo>
                  <a:pt x="664" y="82"/>
                  <a:pt x="658" y="83"/>
                  <a:pt x="633" y="94"/>
                </a:cubicBezTo>
                <a:cubicBezTo>
                  <a:pt x="624" y="98"/>
                  <a:pt x="606" y="103"/>
                  <a:pt x="606" y="103"/>
                </a:cubicBezTo>
                <a:cubicBezTo>
                  <a:pt x="598" y="104"/>
                  <a:pt x="594" y="98"/>
                  <a:pt x="588" y="96"/>
                </a:cubicBezTo>
                <a:cubicBezTo>
                  <a:pt x="582" y="94"/>
                  <a:pt x="581" y="98"/>
                  <a:pt x="572" y="93"/>
                </a:cubicBezTo>
                <a:cubicBezTo>
                  <a:pt x="563" y="88"/>
                  <a:pt x="552" y="79"/>
                  <a:pt x="534" y="66"/>
                </a:cubicBezTo>
                <a:cubicBezTo>
                  <a:pt x="516" y="40"/>
                  <a:pt x="476" y="17"/>
                  <a:pt x="464" y="16"/>
                </a:cubicBezTo>
                <a:cubicBezTo>
                  <a:pt x="432" y="22"/>
                  <a:pt x="430" y="19"/>
                  <a:pt x="408" y="18"/>
                </a:cubicBezTo>
                <a:cubicBezTo>
                  <a:pt x="386" y="24"/>
                  <a:pt x="382" y="2"/>
                  <a:pt x="371" y="1"/>
                </a:cubicBezTo>
                <a:cubicBezTo>
                  <a:pt x="360" y="0"/>
                  <a:pt x="352" y="8"/>
                  <a:pt x="342" y="9"/>
                </a:cubicBezTo>
                <a:cubicBezTo>
                  <a:pt x="321" y="13"/>
                  <a:pt x="331" y="1"/>
                  <a:pt x="308" y="9"/>
                </a:cubicBezTo>
                <a:cubicBezTo>
                  <a:pt x="300" y="11"/>
                  <a:pt x="292" y="17"/>
                  <a:pt x="293" y="27"/>
                </a:cubicBezTo>
                <a:cubicBezTo>
                  <a:pt x="294" y="37"/>
                  <a:pt x="324" y="36"/>
                  <a:pt x="315" y="70"/>
                </a:cubicBezTo>
                <a:cubicBezTo>
                  <a:pt x="307" y="79"/>
                  <a:pt x="294" y="84"/>
                  <a:pt x="287" y="87"/>
                </a:cubicBezTo>
                <a:cubicBezTo>
                  <a:pt x="280" y="90"/>
                  <a:pt x="277" y="87"/>
                  <a:pt x="270" y="88"/>
                </a:cubicBezTo>
                <a:cubicBezTo>
                  <a:pt x="263" y="89"/>
                  <a:pt x="249" y="90"/>
                  <a:pt x="242" y="91"/>
                </a:cubicBezTo>
                <a:cubicBezTo>
                  <a:pt x="235" y="92"/>
                  <a:pt x="232" y="90"/>
                  <a:pt x="228" y="91"/>
                </a:cubicBezTo>
                <a:cubicBezTo>
                  <a:pt x="224" y="92"/>
                  <a:pt x="220" y="95"/>
                  <a:pt x="216" y="96"/>
                </a:cubicBezTo>
                <a:cubicBezTo>
                  <a:pt x="212" y="97"/>
                  <a:pt x="209" y="100"/>
                  <a:pt x="203" y="100"/>
                </a:cubicBezTo>
                <a:cubicBezTo>
                  <a:pt x="197" y="100"/>
                  <a:pt x="197" y="94"/>
                  <a:pt x="182" y="96"/>
                </a:cubicBezTo>
                <a:cubicBezTo>
                  <a:pt x="120" y="136"/>
                  <a:pt x="137" y="109"/>
                  <a:pt x="114" y="115"/>
                </a:cubicBezTo>
                <a:cubicBezTo>
                  <a:pt x="102" y="117"/>
                  <a:pt x="89" y="126"/>
                  <a:pt x="69" y="156"/>
                </a:cubicBezTo>
                <a:cubicBezTo>
                  <a:pt x="60" y="170"/>
                  <a:pt x="72" y="175"/>
                  <a:pt x="74" y="187"/>
                </a:cubicBezTo>
                <a:cubicBezTo>
                  <a:pt x="76" y="199"/>
                  <a:pt x="77" y="207"/>
                  <a:pt x="81" y="226"/>
                </a:cubicBezTo>
                <a:cubicBezTo>
                  <a:pt x="84" y="248"/>
                  <a:pt x="98" y="286"/>
                  <a:pt x="98" y="304"/>
                </a:cubicBezTo>
                <a:cubicBezTo>
                  <a:pt x="100" y="319"/>
                  <a:pt x="95" y="314"/>
                  <a:pt x="92" y="319"/>
                </a:cubicBezTo>
                <a:cubicBezTo>
                  <a:pt x="89" y="324"/>
                  <a:pt x="83" y="330"/>
                  <a:pt x="81" y="334"/>
                </a:cubicBezTo>
                <a:cubicBezTo>
                  <a:pt x="80" y="346"/>
                  <a:pt x="69" y="331"/>
                  <a:pt x="78" y="340"/>
                </a:cubicBez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298" name="Freeform 10">
            <a:extLst>
              <a:ext uri="{FF2B5EF4-FFF2-40B4-BE49-F238E27FC236}">
                <a16:creationId xmlns:a16="http://schemas.microsoft.com/office/drawing/2014/main" id="{35005C1A-136A-428D-BDFA-B368D9E146D7}"/>
              </a:ext>
            </a:extLst>
          </p:cNvPr>
          <p:cNvSpPr>
            <a:spLocks/>
          </p:cNvSpPr>
          <p:nvPr/>
        </p:nvSpPr>
        <p:spPr bwMode="auto">
          <a:xfrm>
            <a:off x="6461125" y="3989388"/>
            <a:ext cx="1323975" cy="1787525"/>
          </a:xfrm>
          <a:custGeom>
            <a:avLst/>
            <a:gdLst>
              <a:gd name="T0" fmla="*/ 113 w 834"/>
              <a:gd name="T1" fmla="*/ 946 h 1126"/>
              <a:gd name="T2" fmla="*/ 203 w 834"/>
              <a:gd name="T3" fmla="*/ 1022 h 1126"/>
              <a:gd name="T4" fmla="*/ 158 w 834"/>
              <a:gd name="T5" fmla="*/ 1043 h 1126"/>
              <a:gd name="T6" fmla="*/ 143 w 834"/>
              <a:gd name="T7" fmla="*/ 1108 h 1126"/>
              <a:gd name="T8" fmla="*/ 232 w 834"/>
              <a:gd name="T9" fmla="*/ 1121 h 1126"/>
              <a:gd name="T10" fmla="*/ 358 w 834"/>
              <a:gd name="T11" fmla="*/ 1124 h 1126"/>
              <a:gd name="T12" fmla="*/ 413 w 834"/>
              <a:gd name="T13" fmla="*/ 1097 h 1126"/>
              <a:gd name="T14" fmla="*/ 409 w 834"/>
              <a:gd name="T15" fmla="*/ 1003 h 1126"/>
              <a:gd name="T16" fmla="*/ 448 w 834"/>
              <a:gd name="T17" fmla="*/ 970 h 1126"/>
              <a:gd name="T18" fmla="*/ 467 w 834"/>
              <a:gd name="T19" fmla="*/ 850 h 1126"/>
              <a:gd name="T20" fmla="*/ 505 w 834"/>
              <a:gd name="T21" fmla="*/ 767 h 1126"/>
              <a:gd name="T22" fmla="*/ 515 w 834"/>
              <a:gd name="T23" fmla="*/ 643 h 1126"/>
              <a:gd name="T24" fmla="*/ 599 w 834"/>
              <a:gd name="T25" fmla="*/ 602 h 1126"/>
              <a:gd name="T26" fmla="*/ 625 w 834"/>
              <a:gd name="T27" fmla="*/ 494 h 1126"/>
              <a:gd name="T28" fmla="*/ 689 w 834"/>
              <a:gd name="T29" fmla="*/ 433 h 1126"/>
              <a:gd name="T30" fmla="*/ 754 w 834"/>
              <a:gd name="T31" fmla="*/ 401 h 1126"/>
              <a:gd name="T32" fmla="*/ 821 w 834"/>
              <a:gd name="T33" fmla="*/ 350 h 1126"/>
              <a:gd name="T34" fmla="*/ 832 w 834"/>
              <a:gd name="T35" fmla="*/ 265 h 1126"/>
              <a:gd name="T36" fmla="*/ 814 w 834"/>
              <a:gd name="T37" fmla="*/ 217 h 1126"/>
              <a:gd name="T38" fmla="*/ 763 w 834"/>
              <a:gd name="T39" fmla="*/ 157 h 1126"/>
              <a:gd name="T40" fmla="*/ 770 w 834"/>
              <a:gd name="T41" fmla="*/ 95 h 1126"/>
              <a:gd name="T42" fmla="*/ 605 w 834"/>
              <a:gd name="T43" fmla="*/ 37 h 1126"/>
              <a:gd name="T44" fmla="*/ 533 w 834"/>
              <a:gd name="T45" fmla="*/ 73 h 1126"/>
              <a:gd name="T46" fmla="*/ 547 w 834"/>
              <a:gd name="T47" fmla="*/ 13 h 1126"/>
              <a:gd name="T48" fmla="*/ 503 w 834"/>
              <a:gd name="T49" fmla="*/ 17 h 1126"/>
              <a:gd name="T50" fmla="*/ 416 w 834"/>
              <a:gd name="T51" fmla="*/ 28 h 1126"/>
              <a:gd name="T52" fmla="*/ 301 w 834"/>
              <a:gd name="T53" fmla="*/ 53 h 1126"/>
              <a:gd name="T54" fmla="*/ 260 w 834"/>
              <a:gd name="T55" fmla="*/ 104 h 1126"/>
              <a:gd name="T56" fmla="*/ 133 w 834"/>
              <a:gd name="T57" fmla="*/ 170 h 1126"/>
              <a:gd name="T58" fmla="*/ 92 w 834"/>
              <a:gd name="T59" fmla="*/ 202 h 1126"/>
              <a:gd name="T60" fmla="*/ 76 w 834"/>
              <a:gd name="T61" fmla="*/ 238 h 1126"/>
              <a:gd name="T62" fmla="*/ 68 w 834"/>
              <a:gd name="T63" fmla="*/ 272 h 1126"/>
              <a:gd name="T64" fmla="*/ 79 w 834"/>
              <a:gd name="T65" fmla="*/ 337 h 1126"/>
              <a:gd name="T66" fmla="*/ 59 w 834"/>
              <a:gd name="T67" fmla="*/ 436 h 1126"/>
              <a:gd name="T68" fmla="*/ 2 w 834"/>
              <a:gd name="T69" fmla="*/ 514 h 1126"/>
              <a:gd name="T70" fmla="*/ 16 w 834"/>
              <a:gd name="T71" fmla="*/ 577 h 1126"/>
              <a:gd name="T72" fmla="*/ 40 w 834"/>
              <a:gd name="T73" fmla="*/ 581 h 1126"/>
              <a:gd name="T74" fmla="*/ 55 w 834"/>
              <a:gd name="T75" fmla="*/ 605 h 1126"/>
              <a:gd name="T76" fmla="*/ 68 w 834"/>
              <a:gd name="T77" fmla="*/ 709 h 1126"/>
              <a:gd name="T78" fmla="*/ 107 w 834"/>
              <a:gd name="T79" fmla="*/ 743 h 1126"/>
              <a:gd name="T80" fmla="*/ 76 w 834"/>
              <a:gd name="T81" fmla="*/ 782 h 1126"/>
              <a:gd name="T82" fmla="*/ 115 w 834"/>
              <a:gd name="T83" fmla="*/ 809 h 1126"/>
              <a:gd name="T84" fmla="*/ 89 w 834"/>
              <a:gd name="T85" fmla="*/ 857 h 1126"/>
              <a:gd name="T86" fmla="*/ 68 w 834"/>
              <a:gd name="T87" fmla="*/ 908 h 1126"/>
              <a:gd name="T88" fmla="*/ 74 w 834"/>
              <a:gd name="T89" fmla="*/ 956 h 11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834" h="1126">
                <a:moveTo>
                  <a:pt x="74" y="956"/>
                </a:moveTo>
                <a:cubicBezTo>
                  <a:pt x="106" y="952"/>
                  <a:pt x="90" y="954"/>
                  <a:pt x="113" y="946"/>
                </a:cubicBezTo>
                <a:cubicBezTo>
                  <a:pt x="168" y="949"/>
                  <a:pt x="187" y="943"/>
                  <a:pt x="220" y="976"/>
                </a:cubicBezTo>
                <a:cubicBezTo>
                  <a:pt x="225" y="990"/>
                  <a:pt x="214" y="1009"/>
                  <a:pt x="203" y="1022"/>
                </a:cubicBezTo>
                <a:cubicBezTo>
                  <a:pt x="199" y="1027"/>
                  <a:pt x="182" y="1034"/>
                  <a:pt x="176" y="1037"/>
                </a:cubicBezTo>
                <a:cubicBezTo>
                  <a:pt x="170" y="1040"/>
                  <a:pt x="158" y="1043"/>
                  <a:pt x="158" y="1043"/>
                </a:cubicBezTo>
                <a:cubicBezTo>
                  <a:pt x="152" y="1052"/>
                  <a:pt x="157" y="1060"/>
                  <a:pt x="151" y="1069"/>
                </a:cubicBezTo>
                <a:cubicBezTo>
                  <a:pt x="149" y="1078"/>
                  <a:pt x="135" y="1102"/>
                  <a:pt x="143" y="1108"/>
                </a:cubicBezTo>
                <a:cubicBezTo>
                  <a:pt x="151" y="1114"/>
                  <a:pt x="182" y="1103"/>
                  <a:pt x="197" y="1105"/>
                </a:cubicBezTo>
                <a:cubicBezTo>
                  <a:pt x="205" y="1110"/>
                  <a:pt x="232" y="1121"/>
                  <a:pt x="232" y="1121"/>
                </a:cubicBezTo>
                <a:cubicBezTo>
                  <a:pt x="256" y="1106"/>
                  <a:pt x="291" y="1098"/>
                  <a:pt x="314" y="1096"/>
                </a:cubicBezTo>
                <a:cubicBezTo>
                  <a:pt x="335" y="1096"/>
                  <a:pt x="346" y="1121"/>
                  <a:pt x="358" y="1124"/>
                </a:cubicBezTo>
                <a:cubicBezTo>
                  <a:pt x="369" y="1126"/>
                  <a:pt x="373" y="1116"/>
                  <a:pt x="382" y="1111"/>
                </a:cubicBezTo>
                <a:cubicBezTo>
                  <a:pt x="399" y="1107"/>
                  <a:pt x="400" y="1110"/>
                  <a:pt x="413" y="1097"/>
                </a:cubicBezTo>
                <a:cubicBezTo>
                  <a:pt x="416" y="1087"/>
                  <a:pt x="427" y="1057"/>
                  <a:pt x="427" y="1057"/>
                </a:cubicBezTo>
                <a:cubicBezTo>
                  <a:pt x="427" y="1042"/>
                  <a:pt x="409" y="1017"/>
                  <a:pt x="409" y="1003"/>
                </a:cubicBezTo>
                <a:cubicBezTo>
                  <a:pt x="409" y="989"/>
                  <a:pt x="424" y="979"/>
                  <a:pt x="430" y="974"/>
                </a:cubicBezTo>
                <a:cubicBezTo>
                  <a:pt x="436" y="969"/>
                  <a:pt x="440" y="974"/>
                  <a:pt x="448" y="970"/>
                </a:cubicBezTo>
                <a:cubicBezTo>
                  <a:pt x="450" y="924"/>
                  <a:pt x="452" y="977"/>
                  <a:pt x="457" y="892"/>
                </a:cubicBezTo>
                <a:cubicBezTo>
                  <a:pt x="457" y="865"/>
                  <a:pt x="454" y="867"/>
                  <a:pt x="467" y="850"/>
                </a:cubicBezTo>
                <a:cubicBezTo>
                  <a:pt x="523" y="785"/>
                  <a:pt x="486" y="799"/>
                  <a:pt x="494" y="785"/>
                </a:cubicBezTo>
                <a:cubicBezTo>
                  <a:pt x="500" y="771"/>
                  <a:pt x="503" y="773"/>
                  <a:pt x="505" y="767"/>
                </a:cubicBezTo>
                <a:cubicBezTo>
                  <a:pt x="507" y="761"/>
                  <a:pt x="504" y="770"/>
                  <a:pt x="506" y="749"/>
                </a:cubicBezTo>
                <a:cubicBezTo>
                  <a:pt x="501" y="695"/>
                  <a:pt x="484" y="682"/>
                  <a:pt x="515" y="643"/>
                </a:cubicBezTo>
                <a:cubicBezTo>
                  <a:pt x="525" y="628"/>
                  <a:pt x="553" y="617"/>
                  <a:pt x="566" y="610"/>
                </a:cubicBezTo>
                <a:cubicBezTo>
                  <a:pt x="574" y="606"/>
                  <a:pt x="599" y="602"/>
                  <a:pt x="599" y="602"/>
                </a:cubicBezTo>
                <a:cubicBezTo>
                  <a:pt x="601" y="567"/>
                  <a:pt x="623" y="598"/>
                  <a:pt x="604" y="547"/>
                </a:cubicBezTo>
                <a:cubicBezTo>
                  <a:pt x="605" y="521"/>
                  <a:pt x="607" y="523"/>
                  <a:pt x="625" y="494"/>
                </a:cubicBezTo>
                <a:cubicBezTo>
                  <a:pt x="633" y="493"/>
                  <a:pt x="630" y="489"/>
                  <a:pt x="641" y="479"/>
                </a:cubicBezTo>
                <a:cubicBezTo>
                  <a:pt x="652" y="469"/>
                  <a:pt x="677" y="441"/>
                  <a:pt x="689" y="433"/>
                </a:cubicBezTo>
                <a:cubicBezTo>
                  <a:pt x="712" y="419"/>
                  <a:pt x="692" y="438"/>
                  <a:pt x="715" y="430"/>
                </a:cubicBezTo>
                <a:cubicBezTo>
                  <a:pt x="720" y="410"/>
                  <a:pt x="737" y="412"/>
                  <a:pt x="754" y="401"/>
                </a:cubicBezTo>
                <a:cubicBezTo>
                  <a:pt x="778" y="391"/>
                  <a:pt x="768" y="385"/>
                  <a:pt x="799" y="377"/>
                </a:cubicBezTo>
                <a:cubicBezTo>
                  <a:pt x="807" y="369"/>
                  <a:pt x="821" y="362"/>
                  <a:pt x="821" y="350"/>
                </a:cubicBezTo>
                <a:cubicBezTo>
                  <a:pt x="824" y="340"/>
                  <a:pt x="819" y="324"/>
                  <a:pt x="821" y="310"/>
                </a:cubicBezTo>
                <a:cubicBezTo>
                  <a:pt x="823" y="296"/>
                  <a:pt x="834" y="277"/>
                  <a:pt x="832" y="265"/>
                </a:cubicBezTo>
                <a:cubicBezTo>
                  <a:pt x="830" y="253"/>
                  <a:pt x="814" y="243"/>
                  <a:pt x="811" y="235"/>
                </a:cubicBezTo>
                <a:cubicBezTo>
                  <a:pt x="808" y="227"/>
                  <a:pt x="816" y="224"/>
                  <a:pt x="814" y="217"/>
                </a:cubicBezTo>
                <a:cubicBezTo>
                  <a:pt x="812" y="210"/>
                  <a:pt x="804" y="204"/>
                  <a:pt x="796" y="194"/>
                </a:cubicBezTo>
                <a:cubicBezTo>
                  <a:pt x="788" y="184"/>
                  <a:pt x="767" y="168"/>
                  <a:pt x="763" y="157"/>
                </a:cubicBezTo>
                <a:cubicBezTo>
                  <a:pt x="759" y="146"/>
                  <a:pt x="769" y="138"/>
                  <a:pt x="770" y="128"/>
                </a:cubicBezTo>
                <a:cubicBezTo>
                  <a:pt x="771" y="118"/>
                  <a:pt x="780" y="105"/>
                  <a:pt x="770" y="95"/>
                </a:cubicBezTo>
                <a:cubicBezTo>
                  <a:pt x="760" y="85"/>
                  <a:pt x="736" y="78"/>
                  <a:pt x="709" y="68"/>
                </a:cubicBezTo>
                <a:cubicBezTo>
                  <a:pt x="672" y="67"/>
                  <a:pt x="649" y="25"/>
                  <a:pt x="605" y="37"/>
                </a:cubicBezTo>
                <a:cubicBezTo>
                  <a:pt x="593" y="36"/>
                  <a:pt x="578" y="60"/>
                  <a:pt x="566" y="58"/>
                </a:cubicBezTo>
                <a:cubicBezTo>
                  <a:pt x="556" y="58"/>
                  <a:pt x="539" y="73"/>
                  <a:pt x="533" y="73"/>
                </a:cubicBezTo>
                <a:cubicBezTo>
                  <a:pt x="527" y="73"/>
                  <a:pt x="525" y="68"/>
                  <a:pt x="527" y="58"/>
                </a:cubicBezTo>
                <a:cubicBezTo>
                  <a:pt x="529" y="48"/>
                  <a:pt x="548" y="22"/>
                  <a:pt x="547" y="13"/>
                </a:cubicBezTo>
                <a:cubicBezTo>
                  <a:pt x="546" y="4"/>
                  <a:pt x="530" y="1"/>
                  <a:pt x="523" y="2"/>
                </a:cubicBezTo>
                <a:cubicBezTo>
                  <a:pt x="513" y="0"/>
                  <a:pt x="513" y="18"/>
                  <a:pt x="503" y="17"/>
                </a:cubicBezTo>
                <a:cubicBezTo>
                  <a:pt x="494" y="17"/>
                  <a:pt x="495" y="20"/>
                  <a:pt x="481" y="22"/>
                </a:cubicBezTo>
                <a:cubicBezTo>
                  <a:pt x="467" y="24"/>
                  <a:pt x="441" y="26"/>
                  <a:pt x="416" y="28"/>
                </a:cubicBezTo>
                <a:cubicBezTo>
                  <a:pt x="389" y="55"/>
                  <a:pt x="410" y="28"/>
                  <a:pt x="328" y="34"/>
                </a:cubicBezTo>
                <a:cubicBezTo>
                  <a:pt x="314" y="35"/>
                  <a:pt x="301" y="53"/>
                  <a:pt x="301" y="53"/>
                </a:cubicBezTo>
                <a:cubicBezTo>
                  <a:pt x="293" y="60"/>
                  <a:pt x="290" y="69"/>
                  <a:pt x="283" y="77"/>
                </a:cubicBezTo>
                <a:cubicBezTo>
                  <a:pt x="276" y="85"/>
                  <a:pt x="281" y="92"/>
                  <a:pt x="260" y="104"/>
                </a:cubicBezTo>
                <a:cubicBezTo>
                  <a:pt x="242" y="126"/>
                  <a:pt x="185" y="145"/>
                  <a:pt x="158" y="152"/>
                </a:cubicBezTo>
                <a:cubicBezTo>
                  <a:pt x="136" y="164"/>
                  <a:pt x="143" y="165"/>
                  <a:pt x="133" y="170"/>
                </a:cubicBezTo>
                <a:cubicBezTo>
                  <a:pt x="123" y="175"/>
                  <a:pt x="107" y="180"/>
                  <a:pt x="100" y="185"/>
                </a:cubicBezTo>
                <a:cubicBezTo>
                  <a:pt x="91" y="194"/>
                  <a:pt x="99" y="192"/>
                  <a:pt x="92" y="202"/>
                </a:cubicBezTo>
                <a:cubicBezTo>
                  <a:pt x="88" y="210"/>
                  <a:pt x="89" y="226"/>
                  <a:pt x="86" y="232"/>
                </a:cubicBezTo>
                <a:cubicBezTo>
                  <a:pt x="83" y="238"/>
                  <a:pt x="79" y="233"/>
                  <a:pt x="76" y="238"/>
                </a:cubicBezTo>
                <a:cubicBezTo>
                  <a:pt x="75" y="246"/>
                  <a:pt x="70" y="252"/>
                  <a:pt x="68" y="260"/>
                </a:cubicBezTo>
                <a:cubicBezTo>
                  <a:pt x="67" y="264"/>
                  <a:pt x="68" y="272"/>
                  <a:pt x="68" y="272"/>
                </a:cubicBezTo>
                <a:cubicBezTo>
                  <a:pt x="70" y="288"/>
                  <a:pt x="76" y="293"/>
                  <a:pt x="83" y="308"/>
                </a:cubicBezTo>
                <a:cubicBezTo>
                  <a:pt x="87" y="316"/>
                  <a:pt x="75" y="329"/>
                  <a:pt x="79" y="337"/>
                </a:cubicBezTo>
                <a:cubicBezTo>
                  <a:pt x="81" y="341"/>
                  <a:pt x="80" y="359"/>
                  <a:pt x="80" y="359"/>
                </a:cubicBezTo>
                <a:cubicBezTo>
                  <a:pt x="103" y="412"/>
                  <a:pt x="89" y="400"/>
                  <a:pt x="59" y="436"/>
                </a:cubicBezTo>
                <a:cubicBezTo>
                  <a:pt x="48" y="457"/>
                  <a:pt x="42" y="471"/>
                  <a:pt x="35" y="494"/>
                </a:cubicBezTo>
                <a:cubicBezTo>
                  <a:pt x="32" y="505"/>
                  <a:pt x="2" y="514"/>
                  <a:pt x="2" y="514"/>
                </a:cubicBezTo>
                <a:cubicBezTo>
                  <a:pt x="0" y="524"/>
                  <a:pt x="5" y="544"/>
                  <a:pt x="7" y="554"/>
                </a:cubicBezTo>
                <a:cubicBezTo>
                  <a:pt x="9" y="564"/>
                  <a:pt x="12" y="573"/>
                  <a:pt x="16" y="577"/>
                </a:cubicBezTo>
                <a:cubicBezTo>
                  <a:pt x="20" y="581"/>
                  <a:pt x="25" y="579"/>
                  <a:pt x="29" y="580"/>
                </a:cubicBezTo>
                <a:cubicBezTo>
                  <a:pt x="33" y="581"/>
                  <a:pt x="37" y="579"/>
                  <a:pt x="40" y="581"/>
                </a:cubicBezTo>
                <a:cubicBezTo>
                  <a:pt x="43" y="583"/>
                  <a:pt x="46" y="585"/>
                  <a:pt x="49" y="589"/>
                </a:cubicBezTo>
                <a:cubicBezTo>
                  <a:pt x="52" y="593"/>
                  <a:pt x="56" y="595"/>
                  <a:pt x="55" y="605"/>
                </a:cubicBezTo>
                <a:cubicBezTo>
                  <a:pt x="56" y="619"/>
                  <a:pt x="39" y="634"/>
                  <a:pt x="44" y="647"/>
                </a:cubicBezTo>
                <a:cubicBezTo>
                  <a:pt x="48" y="657"/>
                  <a:pt x="60" y="698"/>
                  <a:pt x="68" y="709"/>
                </a:cubicBezTo>
                <a:cubicBezTo>
                  <a:pt x="83" y="724"/>
                  <a:pt x="98" y="721"/>
                  <a:pt x="104" y="727"/>
                </a:cubicBezTo>
                <a:cubicBezTo>
                  <a:pt x="110" y="733"/>
                  <a:pt x="109" y="736"/>
                  <a:pt x="107" y="743"/>
                </a:cubicBezTo>
                <a:cubicBezTo>
                  <a:pt x="110" y="757"/>
                  <a:pt x="99" y="761"/>
                  <a:pt x="94" y="767"/>
                </a:cubicBezTo>
                <a:cubicBezTo>
                  <a:pt x="89" y="773"/>
                  <a:pt x="76" y="776"/>
                  <a:pt x="76" y="782"/>
                </a:cubicBezTo>
                <a:cubicBezTo>
                  <a:pt x="73" y="793"/>
                  <a:pt x="88" y="797"/>
                  <a:pt x="94" y="806"/>
                </a:cubicBezTo>
                <a:cubicBezTo>
                  <a:pt x="100" y="810"/>
                  <a:pt x="112" y="804"/>
                  <a:pt x="115" y="809"/>
                </a:cubicBezTo>
                <a:cubicBezTo>
                  <a:pt x="118" y="814"/>
                  <a:pt x="114" y="827"/>
                  <a:pt x="110" y="835"/>
                </a:cubicBezTo>
                <a:cubicBezTo>
                  <a:pt x="106" y="850"/>
                  <a:pt x="100" y="844"/>
                  <a:pt x="89" y="857"/>
                </a:cubicBezTo>
                <a:cubicBezTo>
                  <a:pt x="83" y="864"/>
                  <a:pt x="68" y="869"/>
                  <a:pt x="65" y="877"/>
                </a:cubicBezTo>
                <a:cubicBezTo>
                  <a:pt x="62" y="885"/>
                  <a:pt x="66" y="898"/>
                  <a:pt x="68" y="908"/>
                </a:cubicBezTo>
                <a:cubicBezTo>
                  <a:pt x="70" y="918"/>
                  <a:pt x="78" y="929"/>
                  <a:pt x="79" y="937"/>
                </a:cubicBezTo>
                <a:cubicBezTo>
                  <a:pt x="80" y="945"/>
                  <a:pt x="75" y="952"/>
                  <a:pt x="74" y="956"/>
                </a:cubicBez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299" name="Freeform 11">
            <a:extLst>
              <a:ext uri="{FF2B5EF4-FFF2-40B4-BE49-F238E27FC236}">
                <a16:creationId xmlns:a16="http://schemas.microsoft.com/office/drawing/2014/main" id="{773821AE-0179-476F-9DE7-94421AED5729}"/>
              </a:ext>
            </a:extLst>
          </p:cNvPr>
          <p:cNvSpPr>
            <a:spLocks/>
          </p:cNvSpPr>
          <p:nvPr/>
        </p:nvSpPr>
        <p:spPr bwMode="auto">
          <a:xfrm>
            <a:off x="6716713" y="2454275"/>
            <a:ext cx="1304925" cy="1704975"/>
          </a:xfrm>
          <a:custGeom>
            <a:avLst/>
            <a:gdLst>
              <a:gd name="T0" fmla="*/ 177 w 822"/>
              <a:gd name="T1" fmla="*/ 603 h 1074"/>
              <a:gd name="T2" fmla="*/ 185 w 822"/>
              <a:gd name="T3" fmla="*/ 557 h 1074"/>
              <a:gd name="T4" fmla="*/ 60 w 822"/>
              <a:gd name="T5" fmla="*/ 425 h 1074"/>
              <a:gd name="T6" fmla="*/ 6 w 822"/>
              <a:gd name="T7" fmla="*/ 365 h 1074"/>
              <a:gd name="T8" fmla="*/ 45 w 822"/>
              <a:gd name="T9" fmla="*/ 336 h 1074"/>
              <a:gd name="T10" fmla="*/ 68 w 822"/>
              <a:gd name="T11" fmla="*/ 296 h 1074"/>
              <a:gd name="T12" fmla="*/ 102 w 822"/>
              <a:gd name="T13" fmla="*/ 245 h 1074"/>
              <a:gd name="T14" fmla="*/ 206 w 822"/>
              <a:gd name="T15" fmla="*/ 195 h 1074"/>
              <a:gd name="T16" fmla="*/ 302 w 822"/>
              <a:gd name="T17" fmla="*/ 140 h 1074"/>
              <a:gd name="T18" fmla="*/ 267 w 822"/>
              <a:gd name="T19" fmla="*/ 98 h 1074"/>
              <a:gd name="T20" fmla="*/ 233 w 822"/>
              <a:gd name="T21" fmla="*/ 63 h 1074"/>
              <a:gd name="T22" fmla="*/ 198 w 822"/>
              <a:gd name="T23" fmla="*/ 27 h 1074"/>
              <a:gd name="T24" fmla="*/ 216 w 822"/>
              <a:gd name="T25" fmla="*/ 9 h 1074"/>
              <a:gd name="T26" fmla="*/ 278 w 822"/>
              <a:gd name="T27" fmla="*/ 30 h 1074"/>
              <a:gd name="T28" fmla="*/ 324 w 822"/>
              <a:gd name="T29" fmla="*/ 65 h 1074"/>
              <a:gd name="T30" fmla="*/ 380 w 822"/>
              <a:gd name="T31" fmla="*/ 122 h 1074"/>
              <a:gd name="T32" fmla="*/ 495 w 822"/>
              <a:gd name="T33" fmla="*/ 165 h 1074"/>
              <a:gd name="T34" fmla="*/ 536 w 822"/>
              <a:gd name="T35" fmla="*/ 210 h 1074"/>
              <a:gd name="T36" fmla="*/ 530 w 822"/>
              <a:gd name="T37" fmla="*/ 260 h 1074"/>
              <a:gd name="T38" fmla="*/ 603 w 822"/>
              <a:gd name="T39" fmla="*/ 324 h 1074"/>
              <a:gd name="T40" fmla="*/ 593 w 822"/>
              <a:gd name="T41" fmla="*/ 381 h 1074"/>
              <a:gd name="T42" fmla="*/ 648 w 822"/>
              <a:gd name="T43" fmla="*/ 351 h 1074"/>
              <a:gd name="T44" fmla="*/ 728 w 822"/>
              <a:gd name="T45" fmla="*/ 372 h 1074"/>
              <a:gd name="T46" fmla="*/ 666 w 822"/>
              <a:gd name="T47" fmla="*/ 432 h 1074"/>
              <a:gd name="T48" fmla="*/ 626 w 822"/>
              <a:gd name="T49" fmla="*/ 479 h 1074"/>
              <a:gd name="T50" fmla="*/ 645 w 822"/>
              <a:gd name="T51" fmla="*/ 573 h 1074"/>
              <a:gd name="T52" fmla="*/ 686 w 822"/>
              <a:gd name="T53" fmla="*/ 651 h 1074"/>
              <a:gd name="T54" fmla="*/ 746 w 822"/>
              <a:gd name="T55" fmla="*/ 675 h 1074"/>
              <a:gd name="T56" fmla="*/ 813 w 822"/>
              <a:gd name="T57" fmla="*/ 728 h 1074"/>
              <a:gd name="T58" fmla="*/ 789 w 822"/>
              <a:gd name="T59" fmla="*/ 822 h 1074"/>
              <a:gd name="T60" fmla="*/ 777 w 822"/>
              <a:gd name="T61" fmla="*/ 857 h 1074"/>
              <a:gd name="T62" fmla="*/ 722 w 822"/>
              <a:gd name="T63" fmla="*/ 912 h 1074"/>
              <a:gd name="T64" fmla="*/ 711 w 822"/>
              <a:gd name="T65" fmla="*/ 971 h 1074"/>
              <a:gd name="T66" fmla="*/ 678 w 822"/>
              <a:gd name="T67" fmla="*/ 1038 h 1074"/>
              <a:gd name="T68" fmla="*/ 644 w 822"/>
              <a:gd name="T69" fmla="*/ 1056 h 1074"/>
              <a:gd name="T70" fmla="*/ 615 w 822"/>
              <a:gd name="T71" fmla="*/ 1074 h 1074"/>
              <a:gd name="T72" fmla="*/ 528 w 822"/>
              <a:gd name="T73" fmla="*/ 1031 h 1074"/>
              <a:gd name="T74" fmla="*/ 411 w 822"/>
              <a:gd name="T75" fmla="*/ 1020 h 1074"/>
              <a:gd name="T76" fmla="*/ 375 w 822"/>
              <a:gd name="T77" fmla="*/ 1041 h 1074"/>
              <a:gd name="T78" fmla="*/ 374 w 822"/>
              <a:gd name="T79" fmla="*/ 1013 h 1074"/>
              <a:gd name="T80" fmla="*/ 363 w 822"/>
              <a:gd name="T81" fmla="*/ 971 h 1074"/>
              <a:gd name="T82" fmla="*/ 294 w 822"/>
              <a:gd name="T83" fmla="*/ 998 h 1074"/>
              <a:gd name="T84" fmla="*/ 248 w 822"/>
              <a:gd name="T85" fmla="*/ 957 h 1074"/>
              <a:gd name="T86" fmla="*/ 230 w 822"/>
              <a:gd name="T87" fmla="*/ 929 h 1074"/>
              <a:gd name="T88" fmla="*/ 210 w 822"/>
              <a:gd name="T89" fmla="*/ 885 h 1074"/>
              <a:gd name="T90" fmla="*/ 194 w 822"/>
              <a:gd name="T91" fmla="*/ 848 h 1074"/>
              <a:gd name="T92" fmla="*/ 224 w 822"/>
              <a:gd name="T93" fmla="*/ 789 h 1074"/>
              <a:gd name="T94" fmla="*/ 249 w 822"/>
              <a:gd name="T95" fmla="*/ 761 h 1074"/>
              <a:gd name="T96" fmla="*/ 180 w 822"/>
              <a:gd name="T97" fmla="*/ 731 h 1074"/>
              <a:gd name="T98" fmla="*/ 128 w 822"/>
              <a:gd name="T99" fmla="*/ 696 h 10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822" h="1074">
                <a:moveTo>
                  <a:pt x="96" y="681"/>
                </a:moveTo>
                <a:lnTo>
                  <a:pt x="177" y="603"/>
                </a:lnTo>
                <a:cubicBezTo>
                  <a:pt x="177" y="603"/>
                  <a:pt x="186" y="567"/>
                  <a:pt x="186" y="567"/>
                </a:cubicBezTo>
                <a:cubicBezTo>
                  <a:pt x="187" y="563"/>
                  <a:pt x="185" y="557"/>
                  <a:pt x="185" y="557"/>
                </a:cubicBezTo>
                <a:cubicBezTo>
                  <a:pt x="192" y="510"/>
                  <a:pt x="179" y="475"/>
                  <a:pt x="138" y="461"/>
                </a:cubicBezTo>
                <a:cubicBezTo>
                  <a:pt x="114" y="437"/>
                  <a:pt x="75" y="440"/>
                  <a:pt x="60" y="425"/>
                </a:cubicBezTo>
                <a:cubicBezTo>
                  <a:pt x="71" y="401"/>
                  <a:pt x="65" y="386"/>
                  <a:pt x="33" y="375"/>
                </a:cubicBezTo>
                <a:cubicBezTo>
                  <a:pt x="25" y="364"/>
                  <a:pt x="10" y="369"/>
                  <a:pt x="6" y="365"/>
                </a:cubicBezTo>
                <a:cubicBezTo>
                  <a:pt x="2" y="361"/>
                  <a:pt x="0" y="353"/>
                  <a:pt x="6" y="348"/>
                </a:cubicBezTo>
                <a:cubicBezTo>
                  <a:pt x="12" y="319"/>
                  <a:pt x="14" y="330"/>
                  <a:pt x="45" y="336"/>
                </a:cubicBezTo>
                <a:cubicBezTo>
                  <a:pt x="53" y="331"/>
                  <a:pt x="55" y="331"/>
                  <a:pt x="59" y="324"/>
                </a:cubicBezTo>
                <a:cubicBezTo>
                  <a:pt x="63" y="317"/>
                  <a:pt x="64" y="309"/>
                  <a:pt x="68" y="296"/>
                </a:cubicBezTo>
                <a:cubicBezTo>
                  <a:pt x="74" y="282"/>
                  <a:pt x="75" y="253"/>
                  <a:pt x="81" y="245"/>
                </a:cubicBezTo>
                <a:cubicBezTo>
                  <a:pt x="87" y="237"/>
                  <a:pt x="94" y="259"/>
                  <a:pt x="102" y="245"/>
                </a:cubicBezTo>
                <a:cubicBezTo>
                  <a:pt x="116" y="192"/>
                  <a:pt x="108" y="175"/>
                  <a:pt x="128" y="161"/>
                </a:cubicBezTo>
                <a:cubicBezTo>
                  <a:pt x="160" y="163"/>
                  <a:pt x="179" y="158"/>
                  <a:pt x="206" y="195"/>
                </a:cubicBezTo>
                <a:cubicBezTo>
                  <a:pt x="233" y="194"/>
                  <a:pt x="231" y="185"/>
                  <a:pt x="258" y="180"/>
                </a:cubicBezTo>
                <a:cubicBezTo>
                  <a:pt x="272" y="173"/>
                  <a:pt x="296" y="150"/>
                  <a:pt x="302" y="140"/>
                </a:cubicBezTo>
                <a:cubicBezTo>
                  <a:pt x="308" y="130"/>
                  <a:pt x="300" y="124"/>
                  <a:pt x="294" y="117"/>
                </a:cubicBezTo>
                <a:cubicBezTo>
                  <a:pt x="291" y="102"/>
                  <a:pt x="278" y="105"/>
                  <a:pt x="267" y="98"/>
                </a:cubicBezTo>
                <a:cubicBezTo>
                  <a:pt x="256" y="91"/>
                  <a:pt x="234" y="84"/>
                  <a:pt x="228" y="78"/>
                </a:cubicBezTo>
                <a:cubicBezTo>
                  <a:pt x="216" y="69"/>
                  <a:pt x="234" y="67"/>
                  <a:pt x="233" y="63"/>
                </a:cubicBezTo>
                <a:cubicBezTo>
                  <a:pt x="232" y="59"/>
                  <a:pt x="225" y="59"/>
                  <a:pt x="219" y="53"/>
                </a:cubicBezTo>
                <a:cubicBezTo>
                  <a:pt x="213" y="47"/>
                  <a:pt x="200" y="33"/>
                  <a:pt x="198" y="27"/>
                </a:cubicBezTo>
                <a:cubicBezTo>
                  <a:pt x="201" y="9"/>
                  <a:pt x="189" y="21"/>
                  <a:pt x="207" y="15"/>
                </a:cubicBezTo>
                <a:cubicBezTo>
                  <a:pt x="213" y="10"/>
                  <a:pt x="210" y="15"/>
                  <a:pt x="216" y="9"/>
                </a:cubicBezTo>
                <a:cubicBezTo>
                  <a:pt x="225" y="0"/>
                  <a:pt x="214" y="14"/>
                  <a:pt x="230" y="3"/>
                </a:cubicBezTo>
                <a:cubicBezTo>
                  <a:pt x="236" y="30"/>
                  <a:pt x="261" y="7"/>
                  <a:pt x="278" y="30"/>
                </a:cubicBezTo>
                <a:cubicBezTo>
                  <a:pt x="300" y="59"/>
                  <a:pt x="284" y="33"/>
                  <a:pt x="302" y="51"/>
                </a:cubicBezTo>
                <a:cubicBezTo>
                  <a:pt x="318" y="67"/>
                  <a:pt x="307" y="59"/>
                  <a:pt x="324" y="65"/>
                </a:cubicBezTo>
                <a:cubicBezTo>
                  <a:pt x="338" y="76"/>
                  <a:pt x="345" y="88"/>
                  <a:pt x="360" y="98"/>
                </a:cubicBezTo>
                <a:cubicBezTo>
                  <a:pt x="370" y="105"/>
                  <a:pt x="363" y="114"/>
                  <a:pt x="380" y="122"/>
                </a:cubicBezTo>
                <a:cubicBezTo>
                  <a:pt x="397" y="130"/>
                  <a:pt x="442" y="137"/>
                  <a:pt x="461" y="144"/>
                </a:cubicBezTo>
                <a:cubicBezTo>
                  <a:pt x="474" y="152"/>
                  <a:pt x="482" y="156"/>
                  <a:pt x="495" y="165"/>
                </a:cubicBezTo>
                <a:cubicBezTo>
                  <a:pt x="498" y="167"/>
                  <a:pt x="504" y="171"/>
                  <a:pt x="504" y="171"/>
                </a:cubicBezTo>
                <a:cubicBezTo>
                  <a:pt x="508" y="193"/>
                  <a:pt x="525" y="197"/>
                  <a:pt x="536" y="210"/>
                </a:cubicBezTo>
                <a:cubicBezTo>
                  <a:pt x="534" y="217"/>
                  <a:pt x="509" y="236"/>
                  <a:pt x="509" y="243"/>
                </a:cubicBezTo>
                <a:cubicBezTo>
                  <a:pt x="508" y="249"/>
                  <a:pt x="524" y="252"/>
                  <a:pt x="530" y="260"/>
                </a:cubicBezTo>
                <a:cubicBezTo>
                  <a:pt x="536" y="268"/>
                  <a:pt x="534" y="283"/>
                  <a:pt x="546" y="294"/>
                </a:cubicBezTo>
                <a:cubicBezTo>
                  <a:pt x="558" y="305"/>
                  <a:pt x="598" y="311"/>
                  <a:pt x="603" y="324"/>
                </a:cubicBezTo>
                <a:cubicBezTo>
                  <a:pt x="603" y="347"/>
                  <a:pt x="577" y="362"/>
                  <a:pt x="575" y="371"/>
                </a:cubicBezTo>
                <a:cubicBezTo>
                  <a:pt x="573" y="380"/>
                  <a:pt x="585" y="382"/>
                  <a:pt x="593" y="381"/>
                </a:cubicBezTo>
                <a:cubicBezTo>
                  <a:pt x="604" y="380"/>
                  <a:pt x="613" y="368"/>
                  <a:pt x="624" y="366"/>
                </a:cubicBezTo>
                <a:cubicBezTo>
                  <a:pt x="630" y="365"/>
                  <a:pt x="648" y="351"/>
                  <a:pt x="648" y="351"/>
                </a:cubicBezTo>
                <a:cubicBezTo>
                  <a:pt x="680" y="314"/>
                  <a:pt x="674" y="343"/>
                  <a:pt x="707" y="348"/>
                </a:cubicBezTo>
                <a:cubicBezTo>
                  <a:pt x="718" y="351"/>
                  <a:pt x="728" y="362"/>
                  <a:pt x="728" y="372"/>
                </a:cubicBezTo>
                <a:cubicBezTo>
                  <a:pt x="728" y="382"/>
                  <a:pt x="718" y="398"/>
                  <a:pt x="708" y="408"/>
                </a:cubicBezTo>
                <a:cubicBezTo>
                  <a:pt x="694" y="418"/>
                  <a:pt x="678" y="421"/>
                  <a:pt x="666" y="432"/>
                </a:cubicBezTo>
                <a:cubicBezTo>
                  <a:pt x="661" y="437"/>
                  <a:pt x="654" y="453"/>
                  <a:pt x="654" y="453"/>
                </a:cubicBezTo>
                <a:cubicBezTo>
                  <a:pt x="640" y="474"/>
                  <a:pt x="648" y="471"/>
                  <a:pt x="626" y="479"/>
                </a:cubicBezTo>
                <a:cubicBezTo>
                  <a:pt x="623" y="491"/>
                  <a:pt x="614" y="508"/>
                  <a:pt x="617" y="524"/>
                </a:cubicBezTo>
                <a:cubicBezTo>
                  <a:pt x="620" y="540"/>
                  <a:pt x="635" y="557"/>
                  <a:pt x="645" y="573"/>
                </a:cubicBezTo>
                <a:cubicBezTo>
                  <a:pt x="651" y="591"/>
                  <a:pt x="672" y="602"/>
                  <a:pt x="678" y="621"/>
                </a:cubicBezTo>
                <a:cubicBezTo>
                  <a:pt x="684" y="634"/>
                  <a:pt x="675" y="642"/>
                  <a:pt x="686" y="651"/>
                </a:cubicBezTo>
                <a:cubicBezTo>
                  <a:pt x="687" y="660"/>
                  <a:pt x="674" y="673"/>
                  <a:pt x="684" y="677"/>
                </a:cubicBezTo>
                <a:cubicBezTo>
                  <a:pt x="694" y="681"/>
                  <a:pt x="730" y="673"/>
                  <a:pt x="746" y="675"/>
                </a:cubicBezTo>
                <a:cubicBezTo>
                  <a:pt x="772" y="684"/>
                  <a:pt x="749" y="683"/>
                  <a:pt x="779" y="687"/>
                </a:cubicBezTo>
                <a:cubicBezTo>
                  <a:pt x="822" y="686"/>
                  <a:pt x="821" y="681"/>
                  <a:pt x="813" y="728"/>
                </a:cubicBezTo>
                <a:cubicBezTo>
                  <a:pt x="817" y="744"/>
                  <a:pt x="814" y="787"/>
                  <a:pt x="810" y="803"/>
                </a:cubicBezTo>
                <a:cubicBezTo>
                  <a:pt x="806" y="819"/>
                  <a:pt x="794" y="816"/>
                  <a:pt x="789" y="822"/>
                </a:cubicBezTo>
                <a:cubicBezTo>
                  <a:pt x="786" y="839"/>
                  <a:pt x="779" y="831"/>
                  <a:pt x="777" y="837"/>
                </a:cubicBezTo>
                <a:cubicBezTo>
                  <a:pt x="775" y="843"/>
                  <a:pt x="781" y="851"/>
                  <a:pt x="777" y="857"/>
                </a:cubicBezTo>
                <a:cubicBezTo>
                  <a:pt x="773" y="863"/>
                  <a:pt x="764" y="863"/>
                  <a:pt x="755" y="872"/>
                </a:cubicBezTo>
                <a:cubicBezTo>
                  <a:pt x="749" y="884"/>
                  <a:pt x="725" y="899"/>
                  <a:pt x="722" y="912"/>
                </a:cubicBezTo>
                <a:cubicBezTo>
                  <a:pt x="720" y="920"/>
                  <a:pt x="710" y="935"/>
                  <a:pt x="710" y="935"/>
                </a:cubicBezTo>
                <a:cubicBezTo>
                  <a:pt x="706" y="947"/>
                  <a:pt x="715" y="959"/>
                  <a:pt x="711" y="971"/>
                </a:cubicBezTo>
                <a:cubicBezTo>
                  <a:pt x="707" y="983"/>
                  <a:pt x="688" y="1000"/>
                  <a:pt x="683" y="1011"/>
                </a:cubicBezTo>
                <a:cubicBezTo>
                  <a:pt x="678" y="1022"/>
                  <a:pt x="683" y="1032"/>
                  <a:pt x="678" y="1038"/>
                </a:cubicBezTo>
                <a:cubicBezTo>
                  <a:pt x="673" y="1044"/>
                  <a:pt x="662" y="1044"/>
                  <a:pt x="656" y="1047"/>
                </a:cubicBezTo>
                <a:cubicBezTo>
                  <a:pt x="651" y="1049"/>
                  <a:pt x="648" y="1054"/>
                  <a:pt x="644" y="1056"/>
                </a:cubicBezTo>
                <a:cubicBezTo>
                  <a:pt x="640" y="1058"/>
                  <a:pt x="640" y="1058"/>
                  <a:pt x="635" y="1061"/>
                </a:cubicBezTo>
                <a:cubicBezTo>
                  <a:pt x="631" y="1067"/>
                  <a:pt x="615" y="1074"/>
                  <a:pt x="615" y="1074"/>
                </a:cubicBezTo>
                <a:cubicBezTo>
                  <a:pt x="600" y="1044"/>
                  <a:pt x="578" y="1049"/>
                  <a:pt x="552" y="1035"/>
                </a:cubicBezTo>
                <a:cubicBezTo>
                  <a:pt x="538" y="1026"/>
                  <a:pt x="541" y="1036"/>
                  <a:pt x="528" y="1031"/>
                </a:cubicBezTo>
                <a:cubicBezTo>
                  <a:pt x="515" y="1026"/>
                  <a:pt x="493" y="1007"/>
                  <a:pt x="474" y="1005"/>
                </a:cubicBezTo>
                <a:cubicBezTo>
                  <a:pt x="422" y="1008"/>
                  <a:pt x="442" y="1000"/>
                  <a:pt x="411" y="1020"/>
                </a:cubicBezTo>
                <a:cubicBezTo>
                  <a:pt x="371" y="1047"/>
                  <a:pt x="430" y="1008"/>
                  <a:pt x="393" y="1029"/>
                </a:cubicBezTo>
                <a:cubicBezTo>
                  <a:pt x="387" y="1033"/>
                  <a:pt x="375" y="1041"/>
                  <a:pt x="375" y="1041"/>
                </a:cubicBezTo>
                <a:cubicBezTo>
                  <a:pt x="372" y="1040"/>
                  <a:pt x="367" y="1041"/>
                  <a:pt x="366" y="1038"/>
                </a:cubicBezTo>
                <a:cubicBezTo>
                  <a:pt x="361" y="1029"/>
                  <a:pt x="374" y="1013"/>
                  <a:pt x="374" y="1013"/>
                </a:cubicBezTo>
                <a:cubicBezTo>
                  <a:pt x="375" y="1005"/>
                  <a:pt x="386" y="982"/>
                  <a:pt x="384" y="975"/>
                </a:cubicBezTo>
                <a:cubicBezTo>
                  <a:pt x="382" y="968"/>
                  <a:pt x="369" y="970"/>
                  <a:pt x="363" y="971"/>
                </a:cubicBezTo>
                <a:cubicBezTo>
                  <a:pt x="357" y="972"/>
                  <a:pt x="358" y="976"/>
                  <a:pt x="347" y="980"/>
                </a:cubicBezTo>
                <a:cubicBezTo>
                  <a:pt x="326" y="987"/>
                  <a:pt x="316" y="995"/>
                  <a:pt x="294" y="998"/>
                </a:cubicBezTo>
                <a:cubicBezTo>
                  <a:pt x="281" y="1001"/>
                  <a:pt x="260" y="1009"/>
                  <a:pt x="252" y="1002"/>
                </a:cubicBezTo>
                <a:cubicBezTo>
                  <a:pt x="244" y="995"/>
                  <a:pt x="249" y="969"/>
                  <a:pt x="248" y="957"/>
                </a:cubicBezTo>
                <a:cubicBezTo>
                  <a:pt x="247" y="951"/>
                  <a:pt x="248" y="936"/>
                  <a:pt x="246" y="930"/>
                </a:cubicBezTo>
                <a:cubicBezTo>
                  <a:pt x="243" y="926"/>
                  <a:pt x="234" y="930"/>
                  <a:pt x="230" y="929"/>
                </a:cubicBezTo>
                <a:cubicBezTo>
                  <a:pt x="226" y="928"/>
                  <a:pt x="225" y="931"/>
                  <a:pt x="222" y="924"/>
                </a:cubicBezTo>
                <a:cubicBezTo>
                  <a:pt x="216" y="913"/>
                  <a:pt x="214" y="897"/>
                  <a:pt x="210" y="885"/>
                </a:cubicBezTo>
                <a:cubicBezTo>
                  <a:pt x="207" y="877"/>
                  <a:pt x="205" y="874"/>
                  <a:pt x="203" y="866"/>
                </a:cubicBezTo>
                <a:cubicBezTo>
                  <a:pt x="202" y="862"/>
                  <a:pt x="194" y="848"/>
                  <a:pt x="194" y="848"/>
                </a:cubicBezTo>
                <a:cubicBezTo>
                  <a:pt x="195" y="834"/>
                  <a:pt x="199" y="820"/>
                  <a:pt x="204" y="807"/>
                </a:cubicBezTo>
                <a:cubicBezTo>
                  <a:pt x="206" y="802"/>
                  <a:pt x="219" y="794"/>
                  <a:pt x="224" y="789"/>
                </a:cubicBezTo>
                <a:cubicBezTo>
                  <a:pt x="229" y="784"/>
                  <a:pt x="239" y="785"/>
                  <a:pt x="243" y="780"/>
                </a:cubicBezTo>
                <a:cubicBezTo>
                  <a:pt x="247" y="775"/>
                  <a:pt x="252" y="770"/>
                  <a:pt x="249" y="761"/>
                </a:cubicBezTo>
                <a:cubicBezTo>
                  <a:pt x="247" y="752"/>
                  <a:pt x="236" y="730"/>
                  <a:pt x="225" y="725"/>
                </a:cubicBezTo>
                <a:cubicBezTo>
                  <a:pt x="214" y="720"/>
                  <a:pt x="190" y="731"/>
                  <a:pt x="180" y="731"/>
                </a:cubicBezTo>
                <a:cubicBezTo>
                  <a:pt x="170" y="731"/>
                  <a:pt x="176" y="732"/>
                  <a:pt x="167" y="726"/>
                </a:cubicBezTo>
                <a:cubicBezTo>
                  <a:pt x="148" y="722"/>
                  <a:pt x="144" y="707"/>
                  <a:pt x="128" y="696"/>
                </a:cubicBezTo>
                <a:cubicBezTo>
                  <a:pt x="122" y="687"/>
                  <a:pt x="72" y="665"/>
                  <a:pt x="96" y="681"/>
                </a:cubicBez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300" name="Freeform 12">
            <a:extLst>
              <a:ext uri="{FF2B5EF4-FFF2-40B4-BE49-F238E27FC236}">
                <a16:creationId xmlns:a16="http://schemas.microsoft.com/office/drawing/2014/main" id="{A448C5A8-E08B-42B4-AFDA-1443520E4104}"/>
              </a:ext>
            </a:extLst>
          </p:cNvPr>
          <p:cNvSpPr>
            <a:spLocks/>
          </p:cNvSpPr>
          <p:nvPr/>
        </p:nvSpPr>
        <p:spPr bwMode="auto">
          <a:xfrm>
            <a:off x="7034213" y="2284413"/>
            <a:ext cx="1531937" cy="1303337"/>
          </a:xfrm>
          <a:custGeom>
            <a:avLst/>
            <a:gdLst>
              <a:gd name="T0" fmla="*/ 37 w 965"/>
              <a:gd name="T1" fmla="*/ 83 h 821"/>
              <a:gd name="T2" fmla="*/ 100 w 965"/>
              <a:gd name="T3" fmla="*/ 55 h 821"/>
              <a:gd name="T4" fmla="*/ 135 w 965"/>
              <a:gd name="T5" fmla="*/ 115 h 821"/>
              <a:gd name="T6" fmla="*/ 243 w 965"/>
              <a:gd name="T7" fmla="*/ 125 h 821"/>
              <a:gd name="T8" fmla="*/ 285 w 965"/>
              <a:gd name="T9" fmla="*/ 95 h 821"/>
              <a:gd name="T10" fmla="*/ 331 w 965"/>
              <a:gd name="T11" fmla="*/ 137 h 821"/>
              <a:gd name="T12" fmla="*/ 372 w 965"/>
              <a:gd name="T13" fmla="*/ 97 h 821"/>
              <a:gd name="T14" fmla="*/ 415 w 965"/>
              <a:gd name="T15" fmla="*/ 61 h 821"/>
              <a:gd name="T16" fmla="*/ 465 w 965"/>
              <a:gd name="T17" fmla="*/ 10 h 821"/>
              <a:gd name="T18" fmla="*/ 526 w 965"/>
              <a:gd name="T19" fmla="*/ 26 h 821"/>
              <a:gd name="T20" fmla="*/ 616 w 965"/>
              <a:gd name="T21" fmla="*/ 107 h 821"/>
              <a:gd name="T22" fmla="*/ 679 w 965"/>
              <a:gd name="T23" fmla="*/ 181 h 821"/>
              <a:gd name="T24" fmla="*/ 709 w 965"/>
              <a:gd name="T25" fmla="*/ 254 h 821"/>
              <a:gd name="T26" fmla="*/ 733 w 965"/>
              <a:gd name="T27" fmla="*/ 311 h 821"/>
              <a:gd name="T28" fmla="*/ 769 w 965"/>
              <a:gd name="T29" fmla="*/ 370 h 821"/>
              <a:gd name="T30" fmla="*/ 802 w 965"/>
              <a:gd name="T31" fmla="*/ 461 h 821"/>
              <a:gd name="T32" fmla="*/ 910 w 965"/>
              <a:gd name="T33" fmla="*/ 548 h 821"/>
              <a:gd name="T34" fmla="*/ 961 w 965"/>
              <a:gd name="T35" fmla="*/ 596 h 821"/>
              <a:gd name="T36" fmla="*/ 901 w 965"/>
              <a:gd name="T37" fmla="*/ 617 h 821"/>
              <a:gd name="T38" fmla="*/ 871 w 965"/>
              <a:gd name="T39" fmla="*/ 698 h 821"/>
              <a:gd name="T40" fmla="*/ 829 w 965"/>
              <a:gd name="T41" fmla="*/ 779 h 821"/>
              <a:gd name="T42" fmla="*/ 811 w 965"/>
              <a:gd name="T43" fmla="*/ 811 h 821"/>
              <a:gd name="T44" fmla="*/ 748 w 965"/>
              <a:gd name="T45" fmla="*/ 809 h 821"/>
              <a:gd name="T46" fmla="*/ 694 w 965"/>
              <a:gd name="T47" fmla="*/ 803 h 821"/>
              <a:gd name="T48" fmla="*/ 607 w 965"/>
              <a:gd name="T49" fmla="*/ 794 h 821"/>
              <a:gd name="T50" fmla="*/ 481 w 965"/>
              <a:gd name="T51" fmla="*/ 785 h 821"/>
              <a:gd name="T52" fmla="*/ 481 w 965"/>
              <a:gd name="T53" fmla="*/ 743 h 821"/>
              <a:gd name="T54" fmla="*/ 444 w 965"/>
              <a:gd name="T55" fmla="*/ 680 h 821"/>
              <a:gd name="T56" fmla="*/ 418 w 965"/>
              <a:gd name="T57" fmla="*/ 631 h 821"/>
              <a:gd name="T58" fmla="*/ 453 w 965"/>
              <a:gd name="T59" fmla="*/ 566 h 821"/>
              <a:gd name="T60" fmla="*/ 514 w 965"/>
              <a:gd name="T61" fmla="*/ 506 h 821"/>
              <a:gd name="T62" fmla="*/ 483 w 965"/>
              <a:gd name="T63" fmla="*/ 440 h 821"/>
              <a:gd name="T64" fmla="*/ 397 w 965"/>
              <a:gd name="T65" fmla="*/ 485 h 821"/>
              <a:gd name="T66" fmla="*/ 403 w 965"/>
              <a:gd name="T67" fmla="*/ 431 h 821"/>
              <a:gd name="T68" fmla="*/ 334 w 965"/>
              <a:gd name="T69" fmla="*/ 373 h 821"/>
              <a:gd name="T70" fmla="*/ 328 w 965"/>
              <a:gd name="T71" fmla="*/ 308 h 821"/>
              <a:gd name="T72" fmla="*/ 295 w 965"/>
              <a:gd name="T73" fmla="*/ 269 h 821"/>
              <a:gd name="T74" fmla="*/ 165 w 965"/>
              <a:gd name="T75" fmla="*/ 209 h 821"/>
              <a:gd name="T76" fmla="*/ 72 w 965"/>
              <a:gd name="T77" fmla="*/ 134 h 821"/>
              <a:gd name="T78" fmla="*/ 19 w 965"/>
              <a:gd name="T79" fmla="*/ 107 h 8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965" h="821">
                <a:moveTo>
                  <a:pt x="21" y="113"/>
                </a:moveTo>
                <a:cubicBezTo>
                  <a:pt x="25" y="102"/>
                  <a:pt x="30" y="93"/>
                  <a:pt x="37" y="83"/>
                </a:cubicBezTo>
                <a:cubicBezTo>
                  <a:pt x="41" y="65"/>
                  <a:pt x="41" y="57"/>
                  <a:pt x="57" y="47"/>
                </a:cubicBezTo>
                <a:cubicBezTo>
                  <a:pt x="66" y="44"/>
                  <a:pt x="91" y="49"/>
                  <a:pt x="100" y="55"/>
                </a:cubicBezTo>
                <a:cubicBezTo>
                  <a:pt x="110" y="61"/>
                  <a:pt x="112" y="72"/>
                  <a:pt x="118" y="82"/>
                </a:cubicBezTo>
                <a:cubicBezTo>
                  <a:pt x="125" y="92"/>
                  <a:pt x="124" y="107"/>
                  <a:pt x="135" y="115"/>
                </a:cubicBezTo>
                <a:cubicBezTo>
                  <a:pt x="171" y="130"/>
                  <a:pt x="170" y="128"/>
                  <a:pt x="213" y="134"/>
                </a:cubicBezTo>
                <a:cubicBezTo>
                  <a:pt x="225" y="132"/>
                  <a:pt x="243" y="125"/>
                  <a:pt x="243" y="125"/>
                </a:cubicBezTo>
                <a:cubicBezTo>
                  <a:pt x="250" y="115"/>
                  <a:pt x="262" y="113"/>
                  <a:pt x="271" y="104"/>
                </a:cubicBezTo>
                <a:cubicBezTo>
                  <a:pt x="278" y="101"/>
                  <a:pt x="280" y="95"/>
                  <a:pt x="285" y="95"/>
                </a:cubicBezTo>
                <a:cubicBezTo>
                  <a:pt x="290" y="96"/>
                  <a:pt x="295" y="106"/>
                  <a:pt x="303" y="113"/>
                </a:cubicBezTo>
                <a:cubicBezTo>
                  <a:pt x="313" y="117"/>
                  <a:pt x="318" y="133"/>
                  <a:pt x="331" y="137"/>
                </a:cubicBezTo>
                <a:cubicBezTo>
                  <a:pt x="357" y="131"/>
                  <a:pt x="331" y="134"/>
                  <a:pt x="349" y="116"/>
                </a:cubicBezTo>
                <a:cubicBezTo>
                  <a:pt x="356" y="110"/>
                  <a:pt x="363" y="102"/>
                  <a:pt x="372" y="97"/>
                </a:cubicBezTo>
                <a:cubicBezTo>
                  <a:pt x="381" y="92"/>
                  <a:pt x="396" y="95"/>
                  <a:pt x="403" y="89"/>
                </a:cubicBezTo>
                <a:cubicBezTo>
                  <a:pt x="411" y="84"/>
                  <a:pt x="410" y="70"/>
                  <a:pt x="415" y="61"/>
                </a:cubicBezTo>
                <a:cubicBezTo>
                  <a:pt x="420" y="52"/>
                  <a:pt x="428" y="40"/>
                  <a:pt x="436" y="32"/>
                </a:cubicBezTo>
                <a:cubicBezTo>
                  <a:pt x="436" y="32"/>
                  <a:pt x="460" y="13"/>
                  <a:pt x="465" y="10"/>
                </a:cubicBezTo>
                <a:cubicBezTo>
                  <a:pt x="478" y="2"/>
                  <a:pt x="490" y="6"/>
                  <a:pt x="505" y="5"/>
                </a:cubicBezTo>
                <a:cubicBezTo>
                  <a:pt x="519" y="0"/>
                  <a:pt x="522" y="14"/>
                  <a:pt x="526" y="26"/>
                </a:cubicBezTo>
                <a:cubicBezTo>
                  <a:pt x="522" y="65"/>
                  <a:pt x="501" y="79"/>
                  <a:pt x="550" y="86"/>
                </a:cubicBezTo>
                <a:cubicBezTo>
                  <a:pt x="565" y="100"/>
                  <a:pt x="597" y="96"/>
                  <a:pt x="616" y="107"/>
                </a:cubicBezTo>
                <a:cubicBezTo>
                  <a:pt x="635" y="118"/>
                  <a:pt x="657" y="140"/>
                  <a:pt x="667" y="152"/>
                </a:cubicBezTo>
                <a:cubicBezTo>
                  <a:pt x="671" y="164"/>
                  <a:pt x="673" y="170"/>
                  <a:pt x="679" y="181"/>
                </a:cubicBezTo>
                <a:cubicBezTo>
                  <a:pt x="690" y="201"/>
                  <a:pt x="698" y="216"/>
                  <a:pt x="708" y="236"/>
                </a:cubicBezTo>
                <a:cubicBezTo>
                  <a:pt x="711" y="242"/>
                  <a:pt x="705" y="248"/>
                  <a:pt x="709" y="254"/>
                </a:cubicBezTo>
                <a:cubicBezTo>
                  <a:pt x="714" y="261"/>
                  <a:pt x="718" y="275"/>
                  <a:pt x="718" y="275"/>
                </a:cubicBezTo>
                <a:cubicBezTo>
                  <a:pt x="721" y="282"/>
                  <a:pt x="725" y="300"/>
                  <a:pt x="733" y="311"/>
                </a:cubicBezTo>
                <a:cubicBezTo>
                  <a:pt x="741" y="322"/>
                  <a:pt x="759" y="334"/>
                  <a:pt x="765" y="344"/>
                </a:cubicBezTo>
                <a:cubicBezTo>
                  <a:pt x="771" y="354"/>
                  <a:pt x="764" y="354"/>
                  <a:pt x="769" y="370"/>
                </a:cubicBezTo>
                <a:cubicBezTo>
                  <a:pt x="774" y="386"/>
                  <a:pt x="791" y="425"/>
                  <a:pt x="796" y="440"/>
                </a:cubicBezTo>
                <a:cubicBezTo>
                  <a:pt x="807" y="469"/>
                  <a:pt x="794" y="450"/>
                  <a:pt x="802" y="461"/>
                </a:cubicBezTo>
                <a:cubicBezTo>
                  <a:pt x="810" y="472"/>
                  <a:pt x="825" y="495"/>
                  <a:pt x="843" y="509"/>
                </a:cubicBezTo>
                <a:cubicBezTo>
                  <a:pt x="865" y="531"/>
                  <a:pt x="885" y="535"/>
                  <a:pt x="910" y="548"/>
                </a:cubicBezTo>
                <a:cubicBezTo>
                  <a:pt x="920" y="553"/>
                  <a:pt x="927" y="563"/>
                  <a:pt x="937" y="569"/>
                </a:cubicBezTo>
                <a:cubicBezTo>
                  <a:pt x="945" y="581"/>
                  <a:pt x="952" y="583"/>
                  <a:pt x="961" y="596"/>
                </a:cubicBezTo>
                <a:cubicBezTo>
                  <a:pt x="965" y="602"/>
                  <a:pt x="951" y="610"/>
                  <a:pt x="951" y="610"/>
                </a:cubicBezTo>
                <a:cubicBezTo>
                  <a:pt x="935" y="615"/>
                  <a:pt x="909" y="617"/>
                  <a:pt x="901" y="617"/>
                </a:cubicBezTo>
                <a:cubicBezTo>
                  <a:pt x="889" y="625"/>
                  <a:pt x="876" y="636"/>
                  <a:pt x="862" y="641"/>
                </a:cubicBezTo>
                <a:cubicBezTo>
                  <a:pt x="856" y="664"/>
                  <a:pt x="864" y="678"/>
                  <a:pt x="871" y="698"/>
                </a:cubicBezTo>
                <a:cubicBezTo>
                  <a:pt x="870" y="709"/>
                  <a:pt x="869" y="752"/>
                  <a:pt x="858" y="763"/>
                </a:cubicBezTo>
                <a:cubicBezTo>
                  <a:pt x="844" y="777"/>
                  <a:pt x="851" y="765"/>
                  <a:pt x="829" y="779"/>
                </a:cubicBezTo>
                <a:cubicBezTo>
                  <a:pt x="826" y="781"/>
                  <a:pt x="820" y="785"/>
                  <a:pt x="820" y="785"/>
                </a:cubicBezTo>
                <a:cubicBezTo>
                  <a:pt x="817" y="790"/>
                  <a:pt x="816" y="804"/>
                  <a:pt x="811" y="811"/>
                </a:cubicBezTo>
                <a:cubicBezTo>
                  <a:pt x="809" y="814"/>
                  <a:pt x="796" y="821"/>
                  <a:pt x="796" y="821"/>
                </a:cubicBezTo>
                <a:cubicBezTo>
                  <a:pt x="770" y="818"/>
                  <a:pt x="767" y="813"/>
                  <a:pt x="748" y="809"/>
                </a:cubicBezTo>
                <a:cubicBezTo>
                  <a:pt x="736" y="806"/>
                  <a:pt x="723" y="816"/>
                  <a:pt x="714" y="815"/>
                </a:cubicBezTo>
                <a:cubicBezTo>
                  <a:pt x="705" y="814"/>
                  <a:pt x="704" y="809"/>
                  <a:pt x="694" y="803"/>
                </a:cubicBezTo>
                <a:cubicBezTo>
                  <a:pt x="681" y="790"/>
                  <a:pt x="671" y="785"/>
                  <a:pt x="654" y="779"/>
                </a:cubicBezTo>
                <a:cubicBezTo>
                  <a:pt x="626" y="782"/>
                  <a:pt x="628" y="787"/>
                  <a:pt x="607" y="794"/>
                </a:cubicBezTo>
                <a:cubicBezTo>
                  <a:pt x="564" y="791"/>
                  <a:pt x="574" y="791"/>
                  <a:pt x="547" y="782"/>
                </a:cubicBezTo>
                <a:cubicBezTo>
                  <a:pt x="518" y="785"/>
                  <a:pt x="509" y="788"/>
                  <a:pt x="481" y="785"/>
                </a:cubicBezTo>
                <a:cubicBezTo>
                  <a:pt x="468" y="776"/>
                  <a:pt x="480" y="781"/>
                  <a:pt x="486" y="761"/>
                </a:cubicBezTo>
                <a:cubicBezTo>
                  <a:pt x="488" y="755"/>
                  <a:pt x="481" y="743"/>
                  <a:pt x="481" y="743"/>
                </a:cubicBezTo>
                <a:cubicBezTo>
                  <a:pt x="480" y="730"/>
                  <a:pt x="479" y="723"/>
                  <a:pt x="471" y="713"/>
                </a:cubicBezTo>
                <a:cubicBezTo>
                  <a:pt x="462" y="702"/>
                  <a:pt x="454" y="692"/>
                  <a:pt x="444" y="680"/>
                </a:cubicBezTo>
                <a:cubicBezTo>
                  <a:pt x="435" y="669"/>
                  <a:pt x="426" y="653"/>
                  <a:pt x="418" y="641"/>
                </a:cubicBezTo>
                <a:cubicBezTo>
                  <a:pt x="415" y="631"/>
                  <a:pt x="418" y="631"/>
                  <a:pt x="418" y="631"/>
                </a:cubicBezTo>
                <a:cubicBezTo>
                  <a:pt x="421" y="615"/>
                  <a:pt x="423" y="611"/>
                  <a:pt x="426" y="595"/>
                </a:cubicBezTo>
                <a:cubicBezTo>
                  <a:pt x="440" y="574"/>
                  <a:pt x="438" y="576"/>
                  <a:pt x="453" y="566"/>
                </a:cubicBezTo>
                <a:cubicBezTo>
                  <a:pt x="459" y="539"/>
                  <a:pt x="475" y="538"/>
                  <a:pt x="489" y="524"/>
                </a:cubicBezTo>
                <a:cubicBezTo>
                  <a:pt x="510" y="520"/>
                  <a:pt x="514" y="506"/>
                  <a:pt x="514" y="506"/>
                </a:cubicBezTo>
                <a:cubicBezTo>
                  <a:pt x="527" y="489"/>
                  <a:pt x="532" y="485"/>
                  <a:pt x="523" y="461"/>
                </a:cubicBezTo>
                <a:cubicBezTo>
                  <a:pt x="519" y="451"/>
                  <a:pt x="489" y="454"/>
                  <a:pt x="483" y="440"/>
                </a:cubicBezTo>
                <a:cubicBezTo>
                  <a:pt x="465" y="436"/>
                  <a:pt x="447" y="455"/>
                  <a:pt x="447" y="455"/>
                </a:cubicBezTo>
                <a:cubicBezTo>
                  <a:pt x="432" y="470"/>
                  <a:pt x="418" y="478"/>
                  <a:pt x="397" y="485"/>
                </a:cubicBezTo>
                <a:cubicBezTo>
                  <a:pt x="369" y="481"/>
                  <a:pt x="364" y="474"/>
                  <a:pt x="388" y="458"/>
                </a:cubicBezTo>
                <a:cubicBezTo>
                  <a:pt x="394" y="449"/>
                  <a:pt x="397" y="440"/>
                  <a:pt x="403" y="431"/>
                </a:cubicBezTo>
                <a:cubicBezTo>
                  <a:pt x="382" y="415"/>
                  <a:pt x="355" y="405"/>
                  <a:pt x="333" y="391"/>
                </a:cubicBezTo>
                <a:cubicBezTo>
                  <a:pt x="321" y="382"/>
                  <a:pt x="337" y="381"/>
                  <a:pt x="334" y="373"/>
                </a:cubicBezTo>
                <a:cubicBezTo>
                  <a:pt x="331" y="365"/>
                  <a:pt x="313" y="355"/>
                  <a:pt x="312" y="344"/>
                </a:cubicBezTo>
                <a:cubicBezTo>
                  <a:pt x="318" y="334"/>
                  <a:pt x="343" y="326"/>
                  <a:pt x="328" y="308"/>
                </a:cubicBezTo>
                <a:cubicBezTo>
                  <a:pt x="325" y="292"/>
                  <a:pt x="327" y="309"/>
                  <a:pt x="313" y="295"/>
                </a:cubicBezTo>
                <a:cubicBezTo>
                  <a:pt x="304" y="286"/>
                  <a:pt x="304" y="278"/>
                  <a:pt x="295" y="269"/>
                </a:cubicBezTo>
                <a:cubicBezTo>
                  <a:pt x="276" y="250"/>
                  <a:pt x="210" y="239"/>
                  <a:pt x="184" y="233"/>
                </a:cubicBezTo>
                <a:cubicBezTo>
                  <a:pt x="161" y="223"/>
                  <a:pt x="175" y="219"/>
                  <a:pt x="165" y="209"/>
                </a:cubicBezTo>
                <a:cubicBezTo>
                  <a:pt x="155" y="199"/>
                  <a:pt x="139" y="188"/>
                  <a:pt x="124" y="175"/>
                </a:cubicBezTo>
                <a:cubicBezTo>
                  <a:pt x="105" y="160"/>
                  <a:pt x="85" y="143"/>
                  <a:pt x="72" y="134"/>
                </a:cubicBezTo>
                <a:cubicBezTo>
                  <a:pt x="59" y="125"/>
                  <a:pt x="52" y="126"/>
                  <a:pt x="43" y="122"/>
                </a:cubicBezTo>
                <a:cubicBezTo>
                  <a:pt x="34" y="118"/>
                  <a:pt x="23" y="109"/>
                  <a:pt x="19" y="107"/>
                </a:cubicBezTo>
                <a:cubicBezTo>
                  <a:pt x="0" y="113"/>
                  <a:pt x="17" y="111"/>
                  <a:pt x="16" y="112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301" name="Freeform 13">
            <a:extLst>
              <a:ext uri="{FF2B5EF4-FFF2-40B4-BE49-F238E27FC236}">
                <a16:creationId xmlns:a16="http://schemas.microsoft.com/office/drawing/2014/main" id="{2DA39855-78F4-426B-9DE0-A8261224E30C}"/>
              </a:ext>
            </a:extLst>
          </p:cNvPr>
          <p:cNvSpPr>
            <a:spLocks/>
          </p:cNvSpPr>
          <p:nvPr/>
        </p:nvSpPr>
        <p:spPr bwMode="auto">
          <a:xfrm>
            <a:off x="568325" y="2222500"/>
            <a:ext cx="7797800" cy="3063875"/>
          </a:xfrm>
          <a:custGeom>
            <a:avLst/>
            <a:gdLst>
              <a:gd name="T0" fmla="*/ 40 w 4912"/>
              <a:gd name="T1" fmla="*/ 88 h 1930"/>
              <a:gd name="T2" fmla="*/ 126 w 4912"/>
              <a:gd name="T3" fmla="*/ 29 h 1930"/>
              <a:gd name="T4" fmla="*/ 138 w 4912"/>
              <a:gd name="T5" fmla="*/ 32 h 1930"/>
              <a:gd name="T6" fmla="*/ 282 w 4912"/>
              <a:gd name="T7" fmla="*/ 89 h 1930"/>
              <a:gd name="T8" fmla="*/ 423 w 4912"/>
              <a:gd name="T9" fmla="*/ 101 h 1930"/>
              <a:gd name="T10" fmla="*/ 680 w 4912"/>
              <a:gd name="T11" fmla="*/ 56 h 1930"/>
              <a:gd name="T12" fmla="*/ 843 w 4912"/>
              <a:gd name="T13" fmla="*/ 227 h 1930"/>
              <a:gd name="T14" fmla="*/ 1092 w 4912"/>
              <a:gd name="T15" fmla="*/ 557 h 1930"/>
              <a:gd name="T16" fmla="*/ 1176 w 4912"/>
              <a:gd name="T17" fmla="*/ 788 h 1930"/>
              <a:gd name="T18" fmla="*/ 1224 w 4912"/>
              <a:gd name="T19" fmla="*/ 1004 h 1930"/>
              <a:gd name="T20" fmla="*/ 1221 w 4912"/>
              <a:gd name="T21" fmla="*/ 1196 h 1930"/>
              <a:gd name="T22" fmla="*/ 1230 w 4912"/>
              <a:gd name="T23" fmla="*/ 1478 h 1930"/>
              <a:gd name="T24" fmla="*/ 1323 w 4912"/>
              <a:gd name="T25" fmla="*/ 1694 h 1930"/>
              <a:gd name="T26" fmla="*/ 1404 w 4912"/>
              <a:gd name="T27" fmla="*/ 1613 h 1930"/>
              <a:gd name="T28" fmla="*/ 1383 w 4912"/>
              <a:gd name="T29" fmla="*/ 1766 h 1930"/>
              <a:gd name="T30" fmla="*/ 1455 w 4912"/>
              <a:gd name="T31" fmla="*/ 1853 h 1930"/>
              <a:gd name="T32" fmla="*/ 1614 w 4912"/>
              <a:gd name="T33" fmla="*/ 1820 h 1930"/>
              <a:gd name="T34" fmla="*/ 1641 w 4912"/>
              <a:gd name="T35" fmla="*/ 1925 h 1930"/>
              <a:gd name="T36" fmla="*/ 1809 w 4912"/>
              <a:gd name="T37" fmla="*/ 1901 h 1930"/>
              <a:gd name="T38" fmla="*/ 1845 w 4912"/>
              <a:gd name="T39" fmla="*/ 1781 h 1930"/>
              <a:gd name="T40" fmla="*/ 1899 w 4912"/>
              <a:gd name="T41" fmla="*/ 1637 h 1930"/>
              <a:gd name="T42" fmla="*/ 2040 w 4912"/>
              <a:gd name="T43" fmla="*/ 1430 h 1930"/>
              <a:gd name="T44" fmla="*/ 2352 w 4912"/>
              <a:gd name="T45" fmla="*/ 1376 h 1930"/>
              <a:gd name="T46" fmla="*/ 2529 w 4912"/>
              <a:gd name="T47" fmla="*/ 1244 h 1930"/>
              <a:gd name="T48" fmla="*/ 2634 w 4912"/>
              <a:gd name="T49" fmla="*/ 1226 h 1930"/>
              <a:gd name="T50" fmla="*/ 2763 w 4912"/>
              <a:gd name="T51" fmla="*/ 1115 h 1930"/>
              <a:gd name="T52" fmla="*/ 2919 w 4912"/>
              <a:gd name="T53" fmla="*/ 986 h 1930"/>
              <a:gd name="T54" fmla="*/ 3195 w 4912"/>
              <a:gd name="T55" fmla="*/ 989 h 1930"/>
              <a:gd name="T56" fmla="*/ 3327 w 4912"/>
              <a:gd name="T57" fmla="*/ 1106 h 1930"/>
              <a:gd name="T58" fmla="*/ 3435 w 4912"/>
              <a:gd name="T59" fmla="*/ 1109 h 1930"/>
              <a:gd name="T60" fmla="*/ 3507 w 4912"/>
              <a:gd name="T61" fmla="*/ 1238 h 1930"/>
              <a:gd name="T62" fmla="*/ 3645 w 4912"/>
              <a:gd name="T63" fmla="*/ 1259 h 1930"/>
              <a:gd name="T64" fmla="*/ 3717 w 4912"/>
              <a:gd name="T65" fmla="*/ 1202 h 1930"/>
              <a:gd name="T66" fmla="*/ 3825 w 4912"/>
              <a:gd name="T67" fmla="*/ 1034 h 1930"/>
              <a:gd name="T68" fmla="*/ 3954 w 4912"/>
              <a:gd name="T69" fmla="*/ 1094 h 1930"/>
              <a:gd name="T70" fmla="*/ 4119 w 4912"/>
              <a:gd name="T71" fmla="*/ 1178 h 1930"/>
              <a:gd name="T72" fmla="*/ 4266 w 4912"/>
              <a:gd name="T73" fmla="*/ 1064 h 1930"/>
              <a:gd name="T74" fmla="*/ 4362 w 4912"/>
              <a:gd name="T75" fmla="*/ 938 h 1930"/>
              <a:gd name="T76" fmla="*/ 4488 w 4912"/>
              <a:gd name="T77" fmla="*/ 776 h 1930"/>
              <a:gd name="T78" fmla="*/ 4671 w 4912"/>
              <a:gd name="T79" fmla="*/ 638 h 1930"/>
              <a:gd name="T80" fmla="*/ 4761 w 4912"/>
              <a:gd name="T81" fmla="*/ 689 h 1930"/>
              <a:gd name="T82" fmla="*/ 4912 w 4912"/>
              <a:gd name="T83" fmla="*/ 682 h 19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4912" h="1930">
                <a:moveTo>
                  <a:pt x="0" y="168"/>
                </a:moveTo>
                <a:cubicBezTo>
                  <a:pt x="18" y="141"/>
                  <a:pt x="22" y="115"/>
                  <a:pt x="40" y="88"/>
                </a:cubicBezTo>
                <a:cubicBezTo>
                  <a:pt x="43" y="51"/>
                  <a:pt x="62" y="44"/>
                  <a:pt x="72" y="8"/>
                </a:cubicBezTo>
                <a:cubicBezTo>
                  <a:pt x="74" y="0"/>
                  <a:pt x="118" y="26"/>
                  <a:pt x="126" y="29"/>
                </a:cubicBezTo>
                <a:cubicBezTo>
                  <a:pt x="135" y="33"/>
                  <a:pt x="103" y="20"/>
                  <a:pt x="111" y="26"/>
                </a:cubicBezTo>
                <a:cubicBezTo>
                  <a:pt x="118" y="31"/>
                  <a:pt x="131" y="28"/>
                  <a:pt x="138" y="32"/>
                </a:cubicBezTo>
                <a:cubicBezTo>
                  <a:pt x="155" y="41"/>
                  <a:pt x="143" y="23"/>
                  <a:pt x="160" y="32"/>
                </a:cubicBezTo>
                <a:cubicBezTo>
                  <a:pt x="212" y="58"/>
                  <a:pt x="243" y="62"/>
                  <a:pt x="282" y="89"/>
                </a:cubicBezTo>
                <a:cubicBezTo>
                  <a:pt x="315" y="100"/>
                  <a:pt x="315" y="81"/>
                  <a:pt x="360" y="74"/>
                </a:cubicBezTo>
                <a:cubicBezTo>
                  <a:pt x="383" y="76"/>
                  <a:pt x="391" y="105"/>
                  <a:pt x="423" y="101"/>
                </a:cubicBezTo>
                <a:cubicBezTo>
                  <a:pt x="455" y="97"/>
                  <a:pt x="509" y="55"/>
                  <a:pt x="552" y="48"/>
                </a:cubicBezTo>
                <a:cubicBezTo>
                  <a:pt x="595" y="51"/>
                  <a:pt x="638" y="49"/>
                  <a:pt x="680" y="56"/>
                </a:cubicBezTo>
                <a:cubicBezTo>
                  <a:pt x="716" y="62"/>
                  <a:pt x="715" y="133"/>
                  <a:pt x="747" y="149"/>
                </a:cubicBezTo>
                <a:cubicBezTo>
                  <a:pt x="767" y="159"/>
                  <a:pt x="822" y="222"/>
                  <a:pt x="843" y="227"/>
                </a:cubicBezTo>
                <a:cubicBezTo>
                  <a:pt x="900" y="313"/>
                  <a:pt x="953" y="311"/>
                  <a:pt x="992" y="408"/>
                </a:cubicBezTo>
                <a:cubicBezTo>
                  <a:pt x="1016" y="467"/>
                  <a:pt x="1044" y="500"/>
                  <a:pt x="1092" y="557"/>
                </a:cubicBezTo>
                <a:cubicBezTo>
                  <a:pt x="1113" y="596"/>
                  <a:pt x="1136" y="593"/>
                  <a:pt x="1149" y="632"/>
                </a:cubicBezTo>
                <a:cubicBezTo>
                  <a:pt x="1163" y="670"/>
                  <a:pt x="1171" y="748"/>
                  <a:pt x="1176" y="788"/>
                </a:cubicBezTo>
                <a:cubicBezTo>
                  <a:pt x="1184" y="827"/>
                  <a:pt x="1179" y="776"/>
                  <a:pt x="1182" y="875"/>
                </a:cubicBezTo>
                <a:cubicBezTo>
                  <a:pt x="1190" y="911"/>
                  <a:pt x="1213" y="968"/>
                  <a:pt x="1224" y="1004"/>
                </a:cubicBezTo>
                <a:cubicBezTo>
                  <a:pt x="1235" y="1040"/>
                  <a:pt x="1248" y="1059"/>
                  <a:pt x="1248" y="1091"/>
                </a:cubicBezTo>
                <a:cubicBezTo>
                  <a:pt x="1248" y="1123"/>
                  <a:pt x="1227" y="1147"/>
                  <a:pt x="1221" y="1196"/>
                </a:cubicBezTo>
                <a:cubicBezTo>
                  <a:pt x="1215" y="1245"/>
                  <a:pt x="1210" y="1338"/>
                  <a:pt x="1212" y="1385"/>
                </a:cubicBezTo>
                <a:cubicBezTo>
                  <a:pt x="1213" y="1408"/>
                  <a:pt x="1219" y="1458"/>
                  <a:pt x="1230" y="1478"/>
                </a:cubicBezTo>
                <a:cubicBezTo>
                  <a:pt x="1240" y="1511"/>
                  <a:pt x="1239" y="1579"/>
                  <a:pt x="1257" y="1610"/>
                </a:cubicBezTo>
                <a:cubicBezTo>
                  <a:pt x="1273" y="1646"/>
                  <a:pt x="1305" y="1698"/>
                  <a:pt x="1323" y="1694"/>
                </a:cubicBezTo>
                <a:cubicBezTo>
                  <a:pt x="1346" y="1664"/>
                  <a:pt x="1334" y="1604"/>
                  <a:pt x="1365" y="1583"/>
                </a:cubicBezTo>
                <a:cubicBezTo>
                  <a:pt x="1374" y="1572"/>
                  <a:pt x="1398" y="1577"/>
                  <a:pt x="1404" y="1613"/>
                </a:cubicBezTo>
                <a:cubicBezTo>
                  <a:pt x="1410" y="1633"/>
                  <a:pt x="1401" y="1678"/>
                  <a:pt x="1398" y="1703"/>
                </a:cubicBezTo>
                <a:cubicBezTo>
                  <a:pt x="1395" y="1728"/>
                  <a:pt x="1380" y="1742"/>
                  <a:pt x="1383" y="1766"/>
                </a:cubicBezTo>
                <a:cubicBezTo>
                  <a:pt x="1386" y="1790"/>
                  <a:pt x="1401" y="1833"/>
                  <a:pt x="1413" y="1847"/>
                </a:cubicBezTo>
                <a:cubicBezTo>
                  <a:pt x="1425" y="1867"/>
                  <a:pt x="1403" y="1852"/>
                  <a:pt x="1455" y="1853"/>
                </a:cubicBezTo>
                <a:cubicBezTo>
                  <a:pt x="1479" y="1850"/>
                  <a:pt x="1534" y="1834"/>
                  <a:pt x="1560" y="1829"/>
                </a:cubicBezTo>
                <a:cubicBezTo>
                  <a:pt x="1586" y="1824"/>
                  <a:pt x="1598" y="1815"/>
                  <a:pt x="1614" y="1820"/>
                </a:cubicBezTo>
                <a:cubicBezTo>
                  <a:pt x="1630" y="1825"/>
                  <a:pt x="1652" y="1845"/>
                  <a:pt x="1656" y="1862"/>
                </a:cubicBezTo>
                <a:cubicBezTo>
                  <a:pt x="1660" y="1879"/>
                  <a:pt x="1629" y="1921"/>
                  <a:pt x="1641" y="1925"/>
                </a:cubicBezTo>
                <a:cubicBezTo>
                  <a:pt x="1652" y="1930"/>
                  <a:pt x="1700" y="1893"/>
                  <a:pt x="1728" y="1889"/>
                </a:cubicBezTo>
                <a:cubicBezTo>
                  <a:pt x="1756" y="1885"/>
                  <a:pt x="1794" y="1904"/>
                  <a:pt x="1809" y="1901"/>
                </a:cubicBezTo>
                <a:cubicBezTo>
                  <a:pt x="1838" y="1891"/>
                  <a:pt x="1815" y="1891"/>
                  <a:pt x="1821" y="1871"/>
                </a:cubicBezTo>
                <a:cubicBezTo>
                  <a:pt x="1827" y="1851"/>
                  <a:pt x="1841" y="1806"/>
                  <a:pt x="1845" y="1781"/>
                </a:cubicBezTo>
                <a:cubicBezTo>
                  <a:pt x="1856" y="1757"/>
                  <a:pt x="1836" y="1745"/>
                  <a:pt x="1845" y="1721"/>
                </a:cubicBezTo>
                <a:cubicBezTo>
                  <a:pt x="1854" y="1697"/>
                  <a:pt x="1877" y="1670"/>
                  <a:pt x="1899" y="1637"/>
                </a:cubicBezTo>
                <a:cubicBezTo>
                  <a:pt x="1965" y="1588"/>
                  <a:pt x="1944" y="1600"/>
                  <a:pt x="1977" y="1523"/>
                </a:cubicBezTo>
                <a:cubicBezTo>
                  <a:pt x="2001" y="1490"/>
                  <a:pt x="2004" y="1462"/>
                  <a:pt x="2040" y="1430"/>
                </a:cubicBezTo>
                <a:cubicBezTo>
                  <a:pt x="2082" y="1410"/>
                  <a:pt x="2177" y="1412"/>
                  <a:pt x="2229" y="1403"/>
                </a:cubicBezTo>
                <a:cubicBezTo>
                  <a:pt x="2279" y="1391"/>
                  <a:pt x="2314" y="1390"/>
                  <a:pt x="2352" y="1376"/>
                </a:cubicBezTo>
                <a:cubicBezTo>
                  <a:pt x="2391" y="1359"/>
                  <a:pt x="2434" y="1323"/>
                  <a:pt x="2463" y="1301"/>
                </a:cubicBezTo>
                <a:cubicBezTo>
                  <a:pt x="2489" y="1294"/>
                  <a:pt x="2505" y="1256"/>
                  <a:pt x="2529" y="1244"/>
                </a:cubicBezTo>
                <a:cubicBezTo>
                  <a:pt x="2538" y="1240"/>
                  <a:pt x="2552" y="1233"/>
                  <a:pt x="2559" y="1226"/>
                </a:cubicBezTo>
                <a:cubicBezTo>
                  <a:pt x="2575" y="1210"/>
                  <a:pt x="2614" y="1233"/>
                  <a:pt x="2634" y="1226"/>
                </a:cubicBezTo>
                <a:cubicBezTo>
                  <a:pt x="2674" y="1231"/>
                  <a:pt x="2654" y="1184"/>
                  <a:pt x="2694" y="1190"/>
                </a:cubicBezTo>
                <a:cubicBezTo>
                  <a:pt x="2726" y="1195"/>
                  <a:pt x="2763" y="1115"/>
                  <a:pt x="2763" y="1115"/>
                </a:cubicBezTo>
                <a:cubicBezTo>
                  <a:pt x="2784" y="1090"/>
                  <a:pt x="2782" y="1050"/>
                  <a:pt x="2808" y="1028"/>
                </a:cubicBezTo>
                <a:cubicBezTo>
                  <a:pt x="2834" y="1006"/>
                  <a:pt x="2875" y="994"/>
                  <a:pt x="2919" y="986"/>
                </a:cubicBezTo>
                <a:cubicBezTo>
                  <a:pt x="2924" y="975"/>
                  <a:pt x="3060" y="983"/>
                  <a:pt x="3072" y="980"/>
                </a:cubicBezTo>
                <a:cubicBezTo>
                  <a:pt x="3096" y="975"/>
                  <a:pt x="3156" y="994"/>
                  <a:pt x="3195" y="989"/>
                </a:cubicBezTo>
                <a:cubicBezTo>
                  <a:pt x="3229" y="988"/>
                  <a:pt x="3246" y="996"/>
                  <a:pt x="3264" y="1016"/>
                </a:cubicBezTo>
                <a:cubicBezTo>
                  <a:pt x="3286" y="1036"/>
                  <a:pt x="3318" y="1076"/>
                  <a:pt x="3327" y="1106"/>
                </a:cubicBezTo>
                <a:cubicBezTo>
                  <a:pt x="3363" y="1103"/>
                  <a:pt x="3359" y="1114"/>
                  <a:pt x="3396" y="1100"/>
                </a:cubicBezTo>
                <a:cubicBezTo>
                  <a:pt x="3428" y="1116"/>
                  <a:pt x="3414" y="1088"/>
                  <a:pt x="3435" y="1109"/>
                </a:cubicBezTo>
                <a:cubicBezTo>
                  <a:pt x="3495" y="1133"/>
                  <a:pt x="3460" y="1107"/>
                  <a:pt x="3480" y="1130"/>
                </a:cubicBezTo>
                <a:cubicBezTo>
                  <a:pt x="3498" y="1150"/>
                  <a:pt x="3487" y="1220"/>
                  <a:pt x="3507" y="1238"/>
                </a:cubicBezTo>
                <a:cubicBezTo>
                  <a:pt x="3517" y="1247"/>
                  <a:pt x="3561" y="1247"/>
                  <a:pt x="3573" y="1253"/>
                </a:cubicBezTo>
                <a:cubicBezTo>
                  <a:pt x="3593" y="1262"/>
                  <a:pt x="3624" y="1256"/>
                  <a:pt x="3645" y="1259"/>
                </a:cubicBezTo>
                <a:cubicBezTo>
                  <a:pt x="3661" y="1264"/>
                  <a:pt x="3664" y="1230"/>
                  <a:pt x="3681" y="1232"/>
                </a:cubicBezTo>
                <a:cubicBezTo>
                  <a:pt x="3712" y="1235"/>
                  <a:pt x="3703" y="1220"/>
                  <a:pt x="3717" y="1202"/>
                </a:cubicBezTo>
                <a:cubicBezTo>
                  <a:pt x="3727" y="1189"/>
                  <a:pt x="3750" y="1163"/>
                  <a:pt x="3750" y="1124"/>
                </a:cubicBezTo>
                <a:cubicBezTo>
                  <a:pt x="3786" y="1106"/>
                  <a:pt x="3789" y="1052"/>
                  <a:pt x="3825" y="1034"/>
                </a:cubicBezTo>
                <a:cubicBezTo>
                  <a:pt x="3833" y="1023"/>
                  <a:pt x="3895" y="1073"/>
                  <a:pt x="3904" y="1064"/>
                </a:cubicBezTo>
                <a:cubicBezTo>
                  <a:pt x="3923" y="1070"/>
                  <a:pt x="3934" y="1076"/>
                  <a:pt x="3954" y="1094"/>
                </a:cubicBezTo>
                <a:cubicBezTo>
                  <a:pt x="3974" y="1112"/>
                  <a:pt x="3996" y="1158"/>
                  <a:pt x="4023" y="1172"/>
                </a:cubicBezTo>
                <a:cubicBezTo>
                  <a:pt x="4050" y="1184"/>
                  <a:pt x="4091" y="1179"/>
                  <a:pt x="4119" y="1178"/>
                </a:cubicBezTo>
                <a:cubicBezTo>
                  <a:pt x="4147" y="1177"/>
                  <a:pt x="4166" y="1185"/>
                  <a:pt x="4191" y="1166"/>
                </a:cubicBezTo>
                <a:cubicBezTo>
                  <a:pt x="4244" y="1163"/>
                  <a:pt x="4245" y="1103"/>
                  <a:pt x="4266" y="1064"/>
                </a:cubicBezTo>
                <a:cubicBezTo>
                  <a:pt x="4282" y="1063"/>
                  <a:pt x="4275" y="1025"/>
                  <a:pt x="4329" y="989"/>
                </a:cubicBezTo>
                <a:cubicBezTo>
                  <a:pt x="4343" y="975"/>
                  <a:pt x="4357" y="956"/>
                  <a:pt x="4362" y="938"/>
                </a:cubicBezTo>
                <a:cubicBezTo>
                  <a:pt x="4380" y="907"/>
                  <a:pt x="4467" y="836"/>
                  <a:pt x="4488" y="809"/>
                </a:cubicBezTo>
                <a:cubicBezTo>
                  <a:pt x="4509" y="782"/>
                  <a:pt x="4481" y="798"/>
                  <a:pt x="4488" y="776"/>
                </a:cubicBezTo>
                <a:cubicBezTo>
                  <a:pt x="4496" y="762"/>
                  <a:pt x="4498" y="695"/>
                  <a:pt x="4530" y="674"/>
                </a:cubicBezTo>
                <a:cubicBezTo>
                  <a:pt x="4560" y="651"/>
                  <a:pt x="4638" y="643"/>
                  <a:pt x="4671" y="638"/>
                </a:cubicBezTo>
                <a:cubicBezTo>
                  <a:pt x="4701" y="635"/>
                  <a:pt x="4716" y="636"/>
                  <a:pt x="4731" y="644"/>
                </a:cubicBezTo>
                <a:cubicBezTo>
                  <a:pt x="4746" y="652"/>
                  <a:pt x="4748" y="687"/>
                  <a:pt x="4761" y="689"/>
                </a:cubicBezTo>
                <a:cubicBezTo>
                  <a:pt x="4774" y="691"/>
                  <a:pt x="4787" y="660"/>
                  <a:pt x="4812" y="659"/>
                </a:cubicBezTo>
                <a:cubicBezTo>
                  <a:pt x="4837" y="658"/>
                  <a:pt x="4891" y="677"/>
                  <a:pt x="4912" y="682"/>
                </a:cubicBezTo>
              </a:path>
            </a:pathLst>
          </a:custGeom>
          <a:noFill/>
          <a:ln w="38100" cmpd="sng">
            <a:solidFill>
              <a:srgbClr val="00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302" name="Text Box 14">
            <a:extLst>
              <a:ext uri="{FF2B5EF4-FFF2-40B4-BE49-F238E27FC236}">
                <a16:creationId xmlns:a16="http://schemas.microsoft.com/office/drawing/2014/main" id="{A376B655-8411-4916-B4A3-07B5B6CD28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8781" y="62585"/>
            <a:ext cx="30480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4000" i="1" dirty="0">
                <a:effectLst>
                  <a:outerShdw blurRad="38100" dist="38100" dir="2700000" algn="tl">
                    <a:srgbClr val="FFFFFF"/>
                  </a:outerShdw>
                </a:effectLst>
                <a:ea typeface="隶书" panose="02010509060101010101" pitchFamily="49" charset="-122"/>
              </a:rPr>
              <a:t>长江水系图</a:t>
            </a:r>
          </a:p>
        </p:txBody>
      </p:sp>
      <p:sp>
        <p:nvSpPr>
          <p:cNvPr id="12303" name="Freeform 15">
            <a:extLst>
              <a:ext uri="{FF2B5EF4-FFF2-40B4-BE49-F238E27FC236}">
                <a16:creationId xmlns:a16="http://schemas.microsoft.com/office/drawing/2014/main" id="{9D0CD3C1-B2E2-4858-893D-FF63D56494CF}"/>
              </a:ext>
            </a:extLst>
          </p:cNvPr>
          <p:cNvSpPr>
            <a:spLocks/>
          </p:cNvSpPr>
          <p:nvPr/>
        </p:nvSpPr>
        <p:spPr bwMode="auto">
          <a:xfrm>
            <a:off x="574675" y="2228850"/>
            <a:ext cx="5221288" cy="3055938"/>
          </a:xfrm>
          <a:custGeom>
            <a:avLst/>
            <a:gdLst>
              <a:gd name="T0" fmla="*/ 46 w 3289"/>
              <a:gd name="T1" fmla="*/ 54 h 1925"/>
              <a:gd name="T2" fmla="*/ 124 w 3289"/>
              <a:gd name="T3" fmla="*/ 24 h 1925"/>
              <a:gd name="T4" fmla="*/ 298 w 3289"/>
              <a:gd name="T5" fmla="*/ 84 h 1925"/>
              <a:gd name="T6" fmla="*/ 402 w 3289"/>
              <a:gd name="T7" fmla="*/ 98 h 1925"/>
              <a:gd name="T8" fmla="*/ 542 w 3289"/>
              <a:gd name="T9" fmla="*/ 44 h 1925"/>
              <a:gd name="T10" fmla="*/ 658 w 3289"/>
              <a:gd name="T11" fmla="*/ 48 h 1925"/>
              <a:gd name="T12" fmla="*/ 708 w 3289"/>
              <a:gd name="T13" fmla="*/ 96 h 1925"/>
              <a:gd name="T14" fmla="*/ 808 w 3289"/>
              <a:gd name="T15" fmla="*/ 198 h 1925"/>
              <a:gd name="T16" fmla="*/ 952 w 3289"/>
              <a:gd name="T17" fmla="*/ 342 h 1925"/>
              <a:gd name="T18" fmla="*/ 1080 w 3289"/>
              <a:gd name="T19" fmla="*/ 550 h 1925"/>
              <a:gd name="T20" fmla="*/ 1168 w 3289"/>
              <a:gd name="T21" fmla="*/ 712 h 1925"/>
              <a:gd name="T22" fmla="*/ 1178 w 3289"/>
              <a:gd name="T23" fmla="*/ 826 h 1925"/>
              <a:gd name="T24" fmla="*/ 1194 w 3289"/>
              <a:gd name="T25" fmla="*/ 938 h 1925"/>
              <a:gd name="T26" fmla="*/ 1218 w 3289"/>
              <a:gd name="T27" fmla="*/ 1156 h 1925"/>
              <a:gd name="T28" fmla="*/ 1208 w 3289"/>
              <a:gd name="T29" fmla="*/ 1408 h 1925"/>
              <a:gd name="T30" fmla="*/ 1288 w 3289"/>
              <a:gd name="T31" fmla="*/ 1662 h 1925"/>
              <a:gd name="T32" fmla="*/ 1366 w 3289"/>
              <a:gd name="T33" fmla="*/ 1572 h 1925"/>
              <a:gd name="T34" fmla="*/ 1396 w 3289"/>
              <a:gd name="T35" fmla="*/ 1692 h 1925"/>
              <a:gd name="T36" fmla="*/ 1422 w 3289"/>
              <a:gd name="T37" fmla="*/ 1852 h 1925"/>
              <a:gd name="T38" fmla="*/ 1598 w 3289"/>
              <a:gd name="T39" fmla="*/ 1810 h 1925"/>
              <a:gd name="T40" fmla="*/ 1656 w 3289"/>
              <a:gd name="T41" fmla="*/ 1868 h 1925"/>
              <a:gd name="T42" fmla="*/ 1722 w 3289"/>
              <a:gd name="T43" fmla="*/ 1882 h 1925"/>
              <a:gd name="T44" fmla="*/ 1826 w 3289"/>
              <a:gd name="T45" fmla="*/ 1824 h 1925"/>
              <a:gd name="T46" fmla="*/ 1840 w 3289"/>
              <a:gd name="T47" fmla="*/ 1718 h 1925"/>
              <a:gd name="T48" fmla="*/ 1916 w 3289"/>
              <a:gd name="T49" fmla="*/ 1612 h 1925"/>
              <a:gd name="T50" fmla="*/ 1996 w 3289"/>
              <a:gd name="T51" fmla="*/ 1468 h 1925"/>
              <a:gd name="T52" fmla="*/ 2096 w 3289"/>
              <a:gd name="T53" fmla="*/ 1412 h 1925"/>
              <a:gd name="T54" fmla="*/ 2228 w 3289"/>
              <a:gd name="T55" fmla="*/ 1394 h 1925"/>
              <a:gd name="T56" fmla="*/ 2408 w 3289"/>
              <a:gd name="T57" fmla="*/ 1336 h 1925"/>
              <a:gd name="T58" fmla="*/ 2560 w 3289"/>
              <a:gd name="T59" fmla="*/ 1222 h 1925"/>
              <a:gd name="T60" fmla="*/ 2662 w 3289"/>
              <a:gd name="T61" fmla="*/ 1202 h 1925"/>
              <a:gd name="T62" fmla="*/ 2730 w 3289"/>
              <a:gd name="T63" fmla="*/ 1166 h 1925"/>
              <a:gd name="T64" fmla="*/ 2792 w 3289"/>
              <a:gd name="T65" fmla="*/ 1046 h 1925"/>
              <a:gd name="T66" fmla="*/ 2898 w 3289"/>
              <a:gd name="T67" fmla="*/ 980 h 1925"/>
              <a:gd name="T68" fmla="*/ 3188 w 3289"/>
              <a:gd name="T69" fmla="*/ 982 h 1925"/>
              <a:gd name="T70" fmla="*/ 3276 w 3289"/>
              <a:gd name="T71" fmla="*/ 1028 h 19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3289" h="1925">
                <a:moveTo>
                  <a:pt x="0" y="162"/>
                </a:moveTo>
                <a:cubicBezTo>
                  <a:pt x="11" y="129"/>
                  <a:pt x="32" y="85"/>
                  <a:pt x="46" y="54"/>
                </a:cubicBezTo>
                <a:cubicBezTo>
                  <a:pt x="65" y="10"/>
                  <a:pt x="58" y="26"/>
                  <a:pt x="76" y="6"/>
                </a:cubicBezTo>
                <a:cubicBezTo>
                  <a:pt x="89" y="0"/>
                  <a:pt x="111" y="20"/>
                  <a:pt x="124" y="24"/>
                </a:cubicBezTo>
                <a:cubicBezTo>
                  <a:pt x="137" y="27"/>
                  <a:pt x="127" y="14"/>
                  <a:pt x="156" y="24"/>
                </a:cubicBezTo>
                <a:cubicBezTo>
                  <a:pt x="185" y="34"/>
                  <a:pt x="265" y="76"/>
                  <a:pt x="298" y="84"/>
                </a:cubicBezTo>
                <a:cubicBezTo>
                  <a:pt x="332" y="96"/>
                  <a:pt x="339" y="70"/>
                  <a:pt x="356" y="72"/>
                </a:cubicBezTo>
                <a:cubicBezTo>
                  <a:pt x="373" y="74"/>
                  <a:pt x="378" y="100"/>
                  <a:pt x="402" y="98"/>
                </a:cubicBezTo>
                <a:cubicBezTo>
                  <a:pt x="426" y="96"/>
                  <a:pt x="477" y="69"/>
                  <a:pt x="500" y="60"/>
                </a:cubicBezTo>
                <a:cubicBezTo>
                  <a:pt x="523" y="53"/>
                  <a:pt x="528" y="46"/>
                  <a:pt x="542" y="44"/>
                </a:cubicBezTo>
                <a:cubicBezTo>
                  <a:pt x="556" y="42"/>
                  <a:pt x="565" y="45"/>
                  <a:pt x="584" y="46"/>
                </a:cubicBezTo>
                <a:cubicBezTo>
                  <a:pt x="602" y="48"/>
                  <a:pt x="637" y="40"/>
                  <a:pt x="658" y="48"/>
                </a:cubicBezTo>
                <a:cubicBezTo>
                  <a:pt x="676" y="51"/>
                  <a:pt x="682" y="58"/>
                  <a:pt x="690" y="66"/>
                </a:cubicBezTo>
                <a:cubicBezTo>
                  <a:pt x="698" y="74"/>
                  <a:pt x="700" y="83"/>
                  <a:pt x="708" y="96"/>
                </a:cubicBezTo>
                <a:cubicBezTo>
                  <a:pt x="718" y="107"/>
                  <a:pt x="723" y="127"/>
                  <a:pt x="740" y="144"/>
                </a:cubicBezTo>
                <a:cubicBezTo>
                  <a:pt x="757" y="161"/>
                  <a:pt x="789" y="181"/>
                  <a:pt x="808" y="198"/>
                </a:cubicBezTo>
                <a:cubicBezTo>
                  <a:pt x="821" y="224"/>
                  <a:pt x="838" y="219"/>
                  <a:pt x="852" y="244"/>
                </a:cubicBezTo>
                <a:cubicBezTo>
                  <a:pt x="876" y="286"/>
                  <a:pt x="923" y="304"/>
                  <a:pt x="952" y="342"/>
                </a:cubicBezTo>
                <a:cubicBezTo>
                  <a:pt x="960" y="373"/>
                  <a:pt x="1013" y="449"/>
                  <a:pt x="1032" y="474"/>
                </a:cubicBezTo>
                <a:cubicBezTo>
                  <a:pt x="1040" y="498"/>
                  <a:pt x="1072" y="526"/>
                  <a:pt x="1080" y="550"/>
                </a:cubicBezTo>
                <a:cubicBezTo>
                  <a:pt x="1083" y="559"/>
                  <a:pt x="1125" y="599"/>
                  <a:pt x="1132" y="606"/>
                </a:cubicBezTo>
                <a:cubicBezTo>
                  <a:pt x="1157" y="634"/>
                  <a:pt x="1152" y="679"/>
                  <a:pt x="1168" y="712"/>
                </a:cubicBezTo>
                <a:cubicBezTo>
                  <a:pt x="1187" y="749"/>
                  <a:pt x="1152" y="764"/>
                  <a:pt x="1176" y="802"/>
                </a:cubicBezTo>
                <a:cubicBezTo>
                  <a:pt x="1181" y="810"/>
                  <a:pt x="1171" y="818"/>
                  <a:pt x="1178" y="826"/>
                </a:cubicBezTo>
                <a:cubicBezTo>
                  <a:pt x="1185" y="835"/>
                  <a:pt x="1162" y="825"/>
                  <a:pt x="1168" y="834"/>
                </a:cubicBezTo>
                <a:cubicBezTo>
                  <a:pt x="1187" y="862"/>
                  <a:pt x="1186" y="905"/>
                  <a:pt x="1194" y="938"/>
                </a:cubicBezTo>
                <a:cubicBezTo>
                  <a:pt x="1199" y="973"/>
                  <a:pt x="1241" y="993"/>
                  <a:pt x="1246" y="1086"/>
                </a:cubicBezTo>
                <a:cubicBezTo>
                  <a:pt x="1250" y="1122"/>
                  <a:pt x="1224" y="1128"/>
                  <a:pt x="1218" y="1156"/>
                </a:cubicBezTo>
                <a:cubicBezTo>
                  <a:pt x="1212" y="1184"/>
                  <a:pt x="1212" y="1210"/>
                  <a:pt x="1210" y="1252"/>
                </a:cubicBezTo>
                <a:cubicBezTo>
                  <a:pt x="1208" y="1294"/>
                  <a:pt x="1204" y="1367"/>
                  <a:pt x="1208" y="1408"/>
                </a:cubicBezTo>
                <a:cubicBezTo>
                  <a:pt x="1212" y="1449"/>
                  <a:pt x="1219" y="1454"/>
                  <a:pt x="1232" y="1496"/>
                </a:cubicBezTo>
                <a:cubicBezTo>
                  <a:pt x="1234" y="1548"/>
                  <a:pt x="1241" y="1631"/>
                  <a:pt x="1288" y="1662"/>
                </a:cubicBezTo>
                <a:cubicBezTo>
                  <a:pt x="1318" y="1706"/>
                  <a:pt x="1308" y="1700"/>
                  <a:pt x="1328" y="1670"/>
                </a:cubicBezTo>
                <a:cubicBezTo>
                  <a:pt x="1339" y="1636"/>
                  <a:pt x="1341" y="1597"/>
                  <a:pt x="1366" y="1572"/>
                </a:cubicBezTo>
                <a:cubicBezTo>
                  <a:pt x="1374" y="1563"/>
                  <a:pt x="1396" y="1579"/>
                  <a:pt x="1400" y="1608"/>
                </a:cubicBezTo>
                <a:cubicBezTo>
                  <a:pt x="1405" y="1628"/>
                  <a:pt x="1398" y="1665"/>
                  <a:pt x="1396" y="1692"/>
                </a:cubicBezTo>
                <a:cubicBezTo>
                  <a:pt x="1394" y="1719"/>
                  <a:pt x="1382" y="1745"/>
                  <a:pt x="1386" y="1772"/>
                </a:cubicBezTo>
                <a:cubicBezTo>
                  <a:pt x="1388" y="1800"/>
                  <a:pt x="1392" y="1840"/>
                  <a:pt x="1422" y="1852"/>
                </a:cubicBezTo>
                <a:cubicBezTo>
                  <a:pt x="1452" y="1860"/>
                  <a:pt x="1537" y="1829"/>
                  <a:pt x="1566" y="1822"/>
                </a:cubicBezTo>
                <a:cubicBezTo>
                  <a:pt x="1595" y="1817"/>
                  <a:pt x="1586" y="1809"/>
                  <a:pt x="1598" y="1810"/>
                </a:cubicBezTo>
                <a:cubicBezTo>
                  <a:pt x="1610" y="1811"/>
                  <a:pt x="1628" y="1818"/>
                  <a:pt x="1638" y="1828"/>
                </a:cubicBezTo>
                <a:cubicBezTo>
                  <a:pt x="1645" y="1837"/>
                  <a:pt x="1657" y="1853"/>
                  <a:pt x="1656" y="1868"/>
                </a:cubicBezTo>
                <a:cubicBezTo>
                  <a:pt x="1655" y="1883"/>
                  <a:pt x="1619" y="1918"/>
                  <a:pt x="1630" y="1920"/>
                </a:cubicBezTo>
                <a:cubicBezTo>
                  <a:pt x="1641" y="1925"/>
                  <a:pt x="1687" y="1897"/>
                  <a:pt x="1722" y="1882"/>
                </a:cubicBezTo>
                <a:cubicBezTo>
                  <a:pt x="1752" y="1878"/>
                  <a:pt x="1795" y="1908"/>
                  <a:pt x="1812" y="1898"/>
                </a:cubicBezTo>
                <a:cubicBezTo>
                  <a:pt x="1829" y="1888"/>
                  <a:pt x="1820" y="1846"/>
                  <a:pt x="1826" y="1824"/>
                </a:cubicBezTo>
                <a:cubicBezTo>
                  <a:pt x="1829" y="1802"/>
                  <a:pt x="1844" y="1782"/>
                  <a:pt x="1846" y="1764"/>
                </a:cubicBezTo>
                <a:cubicBezTo>
                  <a:pt x="1848" y="1746"/>
                  <a:pt x="1838" y="1731"/>
                  <a:pt x="1840" y="1718"/>
                </a:cubicBezTo>
                <a:cubicBezTo>
                  <a:pt x="1842" y="1705"/>
                  <a:pt x="1845" y="1704"/>
                  <a:pt x="1858" y="1686"/>
                </a:cubicBezTo>
                <a:cubicBezTo>
                  <a:pt x="1863" y="1668"/>
                  <a:pt x="1901" y="1625"/>
                  <a:pt x="1916" y="1612"/>
                </a:cubicBezTo>
                <a:cubicBezTo>
                  <a:pt x="1946" y="1586"/>
                  <a:pt x="1948" y="1552"/>
                  <a:pt x="1976" y="1524"/>
                </a:cubicBezTo>
                <a:cubicBezTo>
                  <a:pt x="1978" y="1518"/>
                  <a:pt x="1993" y="1474"/>
                  <a:pt x="1996" y="1468"/>
                </a:cubicBezTo>
                <a:cubicBezTo>
                  <a:pt x="2003" y="1452"/>
                  <a:pt x="2013" y="1441"/>
                  <a:pt x="2030" y="1432"/>
                </a:cubicBezTo>
                <a:cubicBezTo>
                  <a:pt x="2047" y="1423"/>
                  <a:pt x="2077" y="1416"/>
                  <a:pt x="2096" y="1412"/>
                </a:cubicBezTo>
                <a:cubicBezTo>
                  <a:pt x="2114" y="1406"/>
                  <a:pt x="2124" y="1413"/>
                  <a:pt x="2146" y="1410"/>
                </a:cubicBezTo>
                <a:cubicBezTo>
                  <a:pt x="2168" y="1407"/>
                  <a:pt x="2196" y="1400"/>
                  <a:pt x="2228" y="1394"/>
                </a:cubicBezTo>
                <a:cubicBezTo>
                  <a:pt x="2264" y="1385"/>
                  <a:pt x="2301" y="1379"/>
                  <a:pt x="2338" y="1374"/>
                </a:cubicBezTo>
                <a:cubicBezTo>
                  <a:pt x="2362" y="1362"/>
                  <a:pt x="2384" y="1348"/>
                  <a:pt x="2408" y="1336"/>
                </a:cubicBezTo>
                <a:cubicBezTo>
                  <a:pt x="2443" y="1319"/>
                  <a:pt x="2445" y="1291"/>
                  <a:pt x="2484" y="1278"/>
                </a:cubicBezTo>
                <a:cubicBezTo>
                  <a:pt x="2497" y="1268"/>
                  <a:pt x="2548" y="1224"/>
                  <a:pt x="2560" y="1222"/>
                </a:cubicBezTo>
                <a:cubicBezTo>
                  <a:pt x="2584" y="1217"/>
                  <a:pt x="2606" y="1224"/>
                  <a:pt x="2630" y="1222"/>
                </a:cubicBezTo>
                <a:cubicBezTo>
                  <a:pt x="2640" y="1220"/>
                  <a:pt x="2655" y="1209"/>
                  <a:pt x="2662" y="1202"/>
                </a:cubicBezTo>
                <a:cubicBezTo>
                  <a:pt x="2675" y="1189"/>
                  <a:pt x="2678" y="1198"/>
                  <a:pt x="2686" y="1182"/>
                </a:cubicBezTo>
                <a:cubicBezTo>
                  <a:pt x="2694" y="1174"/>
                  <a:pt x="2722" y="1174"/>
                  <a:pt x="2730" y="1166"/>
                </a:cubicBezTo>
                <a:cubicBezTo>
                  <a:pt x="2741" y="1156"/>
                  <a:pt x="2742" y="1144"/>
                  <a:pt x="2752" y="1124"/>
                </a:cubicBezTo>
                <a:cubicBezTo>
                  <a:pt x="2774" y="1090"/>
                  <a:pt x="2759" y="1068"/>
                  <a:pt x="2792" y="1046"/>
                </a:cubicBezTo>
                <a:cubicBezTo>
                  <a:pt x="2797" y="1032"/>
                  <a:pt x="2803" y="1037"/>
                  <a:pt x="2812" y="1026"/>
                </a:cubicBezTo>
                <a:cubicBezTo>
                  <a:pt x="2827" y="1008"/>
                  <a:pt x="2889" y="981"/>
                  <a:pt x="2898" y="980"/>
                </a:cubicBezTo>
                <a:cubicBezTo>
                  <a:pt x="2942" y="975"/>
                  <a:pt x="2980" y="983"/>
                  <a:pt x="3022" y="972"/>
                </a:cubicBezTo>
                <a:cubicBezTo>
                  <a:pt x="3074" y="976"/>
                  <a:pt x="3136" y="975"/>
                  <a:pt x="3188" y="982"/>
                </a:cubicBezTo>
                <a:cubicBezTo>
                  <a:pt x="3197" y="983"/>
                  <a:pt x="3224" y="991"/>
                  <a:pt x="3232" y="994"/>
                </a:cubicBezTo>
                <a:cubicBezTo>
                  <a:pt x="3257" y="1002"/>
                  <a:pt x="3254" y="1012"/>
                  <a:pt x="3276" y="1028"/>
                </a:cubicBezTo>
                <a:cubicBezTo>
                  <a:pt x="3285" y="1035"/>
                  <a:pt x="3286" y="1036"/>
                  <a:pt x="3289" y="1038"/>
                </a:cubicBezTo>
              </a:path>
            </a:pathLst>
          </a:custGeom>
          <a:noFill/>
          <a:ln w="38100" cap="flat" cmpd="sng">
            <a:solidFill>
              <a:srgbClr val="0000FF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304" name="Freeform 16">
            <a:extLst>
              <a:ext uri="{FF2B5EF4-FFF2-40B4-BE49-F238E27FC236}">
                <a16:creationId xmlns:a16="http://schemas.microsoft.com/office/drawing/2014/main" id="{1A7F769B-6490-4C36-8115-484894AD9C6C}"/>
              </a:ext>
            </a:extLst>
          </p:cNvPr>
          <p:cNvSpPr>
            <a:spLocks/>
          </p:cNvSpPr>
          <p:nvPr/>
        </p:nvSpPr>
        <p:spPr bwMode="auto">
          <a:xfrm>
            <a:off x="5867400" y="3859213"/>
            <a:ext cx="1216025" cy="369887"/>
          </a:xfrm>
          <a:custGeom>
            <a:avLst/>
            <a:gdLst>
              <a:gd name="T0" fmla="*/ 0 w 766"/>
              <a:gd name="T1" fmla="*/ 74 h 233"/>
              <a:gd name="T2" fmla="*/ 48 w 766"/>
              <a:gd name="T3" fmla="*/ 75 h 233"/>
              <a:gd name="T4" fmla="*/ 116 w 766"/>
              <a:gd name="T5" fmla="*/ 85 h 233"/>
              <a:gd name="T6" fmla="*/ 136 w 766"/>
              <a:gd name="T7" fmla="*/ 89 h 233"/>
              <a:gd name="T8" fmla="*/ 144 w 766"/>
              <a:gd name="T9" fmla="*/ 101 h 233"/>
              <a:gd name="T10" fmla="*/ 162 w 766"/>
              <a:gd name="T11" fmla="*/ 195 h 233"/>
              <a:gd name="T12" fmla="*/ 208 w 766"/>
              <a:gd name="T13" fmla="*/ 217 h 233"/>
              <a:gd name="T14" fmla="*/ 264 w 766"/>
              <a:gd name="T15" fmla="*/ 229 h 233"/>
              <a:gd name="T16" fmla="*/ 316 w 766"/>
              <a:gd name="T17" fmla="*/ 219 h 233"/>
              <a:gd name="T18" fmla="*/ 368 w 766"/>
              <a:gd name="T19" fmla="*/ 193 h 233"/>
              <a:gd name="T20" fmla="*/ 398 w 766"/>
              <a:gd name="T21" fmla="*/ 141 h 233"/>
              <a:gd name="T22" fmla="*/ 416 w 766"/>
              <a:gd name="T23" fmla="*/ 91 h 233"/>
              <a:gd name="T24" fmla="*/ 448 w 766"/>
              <a:gd name="T25" fmla="*/ 41 h 233"/>
              <a:gd name="T26" fmla="*/ 478 w 766"/>
              <a:gd name="T27" fmla="*/ 3 h 233"/>
              <a:gd name="T28" fmla="*/ 514 w 766"/>
              <a:gd name="T29" fmla="*/ 15 h 233"/>
              <a:gd name="T30" fmla="*/ 592 w 766"/>
              <a:gd name="T31" fmla="*/ 45 h 233"/>
              <a:gd name="T32" fmla="*/ 634 w 766"/>
              <a:gd name="T33" fmla="*/ 81 h 233"/>
              <a:gd name="T34" fmla="*/ 664 w 766"/>
              <a:gd name="T35" fmla="*/ 121 h 233"/>
              <a:gd name="T36" fmla="*/ 712 w 766"/>
              <a:gd name="T37" fmla="*/ 149 h 233"/>
              <a:gd name="T38" fmla="*/ 766 w 766"/>
              <a:gd name="T39" fmla="*/ 145 h 2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766" h="233">
                <a:moveTo>
                  <a:pt x="0" y="74"/>
                </a:moveTo>
                <a:cubicBezTo>
                  <a:pt x="21" y="88"/>
                  <a:pt x="16" y="76"/>
                  <a:pt x="48" y="75"/>
                </a:cubicBezTo>
                <a:cubicBezTo>
                  <a:pt x="69" y="72"/>
                  <a:pt x="95" y="82"/>
                  <a:pt x="116" y="85"/>
                </a:cubicBezTo>
                <a:cubicBezTo>
                  <a:pt x="129" y="92"/>
                  <a:pt x="122" y="75"/>
                  <a:pt x="136" y="89"/>
                </a:cubicBezTo>
                <a:cubicBezTo>
                  <a:pt x="139" y="92"/>
                  <a:pt x="144" y="101"/>
                  <a:pt x="144" y="101"/>
                </a:cubicBezTo>
                <a:cubicBezTo>
                  <a:pt x="149" y="115"/>
                  <a:pt x="151" y="176"/>
                  <a:pt x="162" y="195"/>
                </a:cubicBezTo>
                <a:cubicBezTo>
                  <a:pt x="173" y="214"/>
                  <a:pt x="191" y="211"/>
                  <a:pt x="208" y="217"/>
                </a:cubicBezTo>
                <a:cubicBezTo>
                  <a:pt x="227" y="222"/>
                  <a:pt x="235" y="228"/>
                  <a:pt x="264" y="229"/>
                </a:cubicBezTo>
                <a:cubicBezTo>
                  <a:pt x="282" y="233"/>
                  <a:pt x="299" y="227"/>
                  <a:pt x="316" y="219"/>
                </a:cubicBezTo>
                <a:cubicBezTo>
                  <a:pt x="333" y="210"/>
                  <a:pt x="342" y="201"/>
                  <a:pt x="368" y="193"/>
                </a:cubicBezTo>
                <a:cubicBezTo>
                  <a:pt x="379" y="182"/>
                  <a:pt x="392" y="146"/>
                  <a:pt x="398" y="141"/>
                </a:cubicBezTo>
                <a:cubicBezTo>
                  <a:pt x="409" y="131"/>
                  <a:pt x="402" y="96"/>
                  <a:pt x="416" y="91"/>
                </a:cubicBezTo>
                <a:cubicBezTo>
                  <a:pt x="433" y="78"/>
                  <a:pt x="437" y="57"/>
                  <a:pt x="448" y="41"/>
                </a:cubicBezTo>
                <a:cubicBezTo>
                  <a:pt x="454" y="31"/>
                  <a:pt x="468" y="9"/>
                  <a:pt x="478" y="3"/>
                </a:cubicBezTo>
                <a:cubicBezTo>
                  <a:pt x="483" y="0"/>
                  <a:pt x="514" y="15"/>
                  <a:pt x="514" y="15"/>
                </a:cubicBezTo>
                <a:cubicBezTo>
                  <a:pt x="549" y="18"/>
                  <a:pt x="561" y="30"/>
                  <a:pt x="592" y="45"/>
                </a:cubicBezTo>
                <a:cubicBezTo>
                  <a:pt x="611" y="57"/>
                  <a:pt x="622" y="68"/>
                  <a:pt x="634" y="81"/>
                </a:cubicBezTo>
                <a:cubicBezTo>
                  <a:pt x="646" y="94"/>
                  <a:pt x="651" y="110"/>
                  <a:pt x="664" y="121"/>
                </a:cubicBezTo>
                <a:cubicBezTo>
                  <a:pt x="679" y="136"/>
                  <a:pt x="692" y="144"/>
                  <a:pt x="712" y="149"/>
                </a:cubicBezTo>
                <a:cubicBezTo>
                  <a:pt x="727" y="159"/>
                  <a:pt x="750" y="145"/>
                  <a:pt x="766" y="145"/>
                </a:cubicBezTo>
              </a:path>
            </a:pathLst>
          </a:custGeom>
          <a:noFill/>
          <a:ln w="38100" cap="flat" cmpd="sng">
            <a:solidFill>
              <a:srgbClr val="0000FF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305" name="Freeform 17">
            <a:extLst>
              <a:ext uri="{FF2B5EF4-FFF2-40B4-BE49-F238E27FC236}">
                <a16:creationId xmlns:a16="http://schemas.microsoft.com/office/drawing/2014/main" id="{63FEED8C-A4B2-474B-A8B6-EADD114BA90C}"/>
              </a:ext>
            </a:extLst>
          </p:cNvPr>
          <p:cNvSpPr>
            <a:spLocks/>
          </p:cNvSpPr>
          <p:nvPr/>
        </p:nvSpPr>
        <p:spPr bwMode="auto">
          <a:xfrm>
            <a:off x="7169150" y="3222625"/>
            <a:ext cx="1193800" cy="866775"/>
          </a:xfrm>
          <a:custGeom>
            <a:avLst/>
            <a:gdLst>
              <a:gd name="T0" fmla="*/ 0 w 752"/>
              <a:gd name="T1" fmla="*/ 546 h 546"/>
              <a:gd name="T2" fmla="*/ 42 w 752"/>
              <a:gd name="T3" fmla="*/ 532 h 546"/>
              <a:gd name="T4" fmla="*/ 60 w 752"/>
              <a:gd name="T5" fmla="*/ 528 h 546"/>
              <a:gd name="T6" fmla="*/ 88 w 752"/>
              <a:gd name="T7" fmla="*/ 502 h 546"/>
              <a:gd name="T8" fmla="*/ 92 w 752"/>
              <a:gd name="T9" fmla="*/ 462 h 546"/>
              <a:gd name="T10" fmla="*/ 142 w 752"/>
              <a:gd name="T11" fmla="*/ 380 h 546"/>
              <a:gd name="T12" fmla="*/ 196 w 752"/>
              <a:gd name="T13" fmla="*/ 334 h 546"/>
              <a:gd name="T14" fmla="*/ 212 w 752"/>
              <a:gd name="T15" fmla="*/ 296 h 546"/>
              <a:gd name="T16" fmla="*/ 224 w 752"/>
              <a:gd name="T17" fmla="*/ 306 h 546"/>
              <a:gd name="T18" fmla="*/ 252 w 752"/>
              <a:gd name="T19" fmla="*/ 262 h 546"/>
              <a:gd name="T20" fmla="*/ 294 w 752"/>
              <a:gd name="T21" fmla="*/ 224 h 546"/>
              <a:gd name="T22" fmla="*/ 334 w 752"/>
              <a:gd name="T23" fmla="*/ 182 h 546"/>
              <a:gd name="T24" fmla="*/ 330 w 752"/>
              <a:gd name="T25" fmla="*/ 138 h 546"/>
              <a:gd name="T26" fmla="*/ 336 w 752"/>
              <a:gd name="T27" fmla="*/ 96 h 546"/>
              <a:gd name="T28" fmla="*/ 352 w 752"/>
              <a:gd name="T29" fmla="*/ 68 h 546"/>
              <a:gd name="T30" fmla="*/ 386 w 752"/>
              <a:gd name="T31" fmla="*/ 34 h 546"/>
              <a:gd name="T32" fmla="*/ 454 w 752"/>
              <a:gd name="T33" fmla="*/ 16 h 546"/>
              <a:gd name="T34" fmla="*/ 504 w 752"/>
              <a:gd name="T35" fmla="*/ 8 h 546"/>
              <a:gd name="T36" fmla="*/ 546 w 752"/>
              <a:gd name="T37" fmla="*/ 2 h 546"/>
              <a:gd name="T38" fmla="*/ 582 w 752"/>
              <a:gd name="T39" fmla="*/ 18 h 546"/>
              <a:gd name="T40" fmla="*/ 598 w 752"/>
              <a:gd name="T41" fmla="*/ 58 h 546"/>
              <a:gd name="T42" fmla="*/ 618 w 752"/>
              <a:gd name="T43" fmla="*/ 46 h 546"/>
              <a:gd name="T44" fmla="*/ 656 w 752"/>
              <a:gd name="T45" fmla="*/ 20 h 546"/>
              <a:gd name="T46" fmla="*/ 680 w 752"/>
              <a:gd name="T47" fmla="*/ 36 h 546"/>
              <a:gd name="T48" fmla="*/ 706 w 752"/>
              <a:gd name="T49" fmla="*/ 38 h 546"/>
              <a:gd name="T50" fmla="*/ 722 w 752"/>
              <a:gd name="T51" fmla="*/ 42 h 546"/>
              <a:gd name="T52" fmla="*/ 752 w 752"/>
              <a:gd name="T53" fmla="*/ 48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752" h="546">
                <a:moveTo>
                  <a:pt x="0" y="546"/>
                </a:moveTo>
                <a:cubicBezTo>
                  <a:pt x="7" y="545"/>
                  <a:pt x="32" y="535"/>
                  <a:pt x="42" y="532"/>
                </a:cubicBezTo>
                <a:cubicBezTo>
                  <a:pt x="52" y="529"/>
                  <a:pt x="52" y="533"/>
                  <a:pt x="60" y="528"/>
                </a:cubicBezTo>
                <a:cubicBezTo>
                  <a:pt x="65" y="512"/>
                  <a:pt x="70" y="507"/>
                  <a:pt x="88" y="502"/>
                </a:cubicBezTo>
                <a:cubicBezTo>
                  <a:pt x="88" y="499"/>
                  <a:pt x="89" y="471"/>
                  <a:pt x="92" y="462"/>
                </a:cubicBezTo>
                <a:cubicBezTo>
                  <a:pt x="99" y="437"/>
                  <a:pt x="126" y="398"/>
                  <a:pt x="142" y="380"/>
                </a:cubicBezTo>
                <a:cubicBezTo>
                  <a:pt x="160" y="359"/>
                  <a:pt x="167" y="341"/>
                  <a:pt x="196" y="334"/>
                </a:cubicBezTo>
                <a:cubicBezTo>
                  <a:pt x="208" y="322"/>
                  <a:pt x="201" y="310"/>
                  <a:pt x="212" y="296"/>
                </a:cubicBezTo>
                <a:cubicBezTo>
                  <a:pt x="214" y="293"/>
                  <a:pt x="224" y="306"/>
                  <a:pt x="224" y="306"/>
                </a:cubicBezTo>
                <a:cubicBezTo>
                  <a:pt x="229" y="302"/>
                  <a:pt x="240" y="276"/>
                  <a:pt x="252" y="262"/>
                </a:cubicBezTo>
                <a:cubicBezTo>
                  <a:pt x="264" y="248"/>
                  <a:pt x="280" y="237"/>
                  <a:pt x="294" y="224"/>
                </a:cubicBezTo>
                <a:cubicBezTo>
                  <a:pt x="299" y="203"/>
                  <a:pt x="313" y="187"/>
                  <a:pt x="334" y="182"/>
                </a:cubicBezTo>
                <a:cubicBezTo>
                  <a:pt x="348" y="168"/>
                  <a:pt x="325" y="156"/>
                  <a:pt x="330" y="138"/>
                </a:cubicBezTo>
                <a:cubicBezTo>
                  <a:pt x="332" y="129"/>
                  <a:pt x="332" y="103"/>
                  <a:pt x="336" y="96"/>
                </a:cubicBezTo>
                <a:cubicBezTo>
                  <a:pt x="348" y="72"/>
                  <a:pt x="342" y="98"/>
                  <a:pt x="352" y="68"/>
                </a:cubicBezTo>
                <a:cubicBezTo>
                  <a:pt x="357" y="56"/>
                  <a:pt x="368" y="42"/>
                  <a:pt x="386" y="34"/>
                </a:cubicBezTo>
                <a:cubicBezTo>
                  <a:pt x="403" y="25"/>
                  <a:pt x="434" y="20"/>
                  <a:pt x="454" y="16"/>
                </a:cubicBezTo>
                <a:cubicBezTo>
                  <a:pt x="470" y="13"/>
                  <a:pt x="489" y="12"/>
                  <a:pt x="504" y="8"/>
                </a:cubicBezTo>
                <a:cubicBezTo>
                  <a:pt x="519" y="7"/>
                  <a:pt x="533" y="0"/>
                  <a:pt x="546" y="2"/>
                </a:cubicBezTo>
                <a:cubicBezTo>
                  <a:pt x="559" y="4"/>
                  <a:pt x="573" y="9"/>
                  <a:pt x="582" y="18"/>
                </a:cubicBezTo>
                <a:cubicBezTo>
                  <a:pt x="591" y="24"/>
                  <a:pt x="592" y="53"/>
                  <a:pt x="598" y="58"/>
                </a:cubicBezTo>
                <a:cubicBezTo>
                  <a:pt x="604" y="63"/>
                  <a:pt x="608" y="52"/>
                  <a:pt x="618" y="46"/>
                </a:cubicBezTo>
                <a:cubicBezTo>
                  <a:pt x="627" y="43"/>
                  <a:pt x="646" y="22"/>
                  <a:pt x="656" y="20"/>
                </a:cubicBezTo>
                <a:cubicBezTo>
                  <a:pt x="666" y="18"/>
                  <a:pt x="672" y="33"/>
                  <a:pt x="680" y="36"/>
                </a:cubicBezTo>
                <a:cubicBezTo>
                  <a:pt x="689" y="37"/>
                  <a:pt x="697" y="37"/>
                  <a:pt x="706" y="38"/>
                </a:cubicBezTo>
                <a:cubicBezTo>
                  <a:pt x="711" y="39"/>
                  <a:pt x="722" y="42"/>
                  <a:pt x="722" y="42"/>
                </a:cubicBezTo>
                <a:cubicBezTo>
                  <a:pt x="730" y="47"/>
                  <a:pt x="746" y="47"/>
                  <a:pt x="752" y="48"/>
                </a:cubicBezTo>
              </a:path>
            </a:pathLst>
          </a:custGeom>
          <a:noFill/>
          <a:ln w="38100" cap="flat" cmpd="sng">
            <a:solidFill>
              <a:srgbClr val="0000FF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12306" name="Group 18">
            <a:extLst>
              <a:ext uri="{FF2B5EF4-FFF2-40B4-BE49-F238E27FC236}">
                <a16:creationId xmlns:a16="http://schemas.microsoft.com/office/drawing/2014/main" id="{5A3148FE-5FBB-430D-9D74-549EBE586960}"/>
              </a:ext>
            </a:extLst>
          </p:cNvPr>
          <p:cNvGrpSpPr>
            <a:grpSpLocks/>
          </p:cNvGrpSpPr>
          <p:nvPr/>
        </p:nvGrpSpPr>
        <p:grpSpPr bwMode="auto">
          <a:xfrm>
            <a:off x="3505200" y="2971800"/>
            <a:ext cx="657225" cy="1458913"/>
            <a:chOff x="2208" y="1872"/>
            <a:chExt cx="414" cy="919"/>
          </a:xfrm>
        </p:grpSpPr>
        <p:sp>
          <p:nvSpPr>
            <p:cNvPr id="12307" name="Freeform 19">
              <a:extLst>
                <a:ext uri="{FF2B5EF4-FFF2-40B4-BE49-F238E27FC236}">
                  <a16:creationId xmlns:a16="http://schemas.microsoft.com/office/drawing/2014/main" id="{FE6D34C9-6BCF-4CF3-B2F1-FDC1D7004183}"/>
                </a:ext>
              </a:extLst>
            </p:cNvPr>
            <p:cNvSpPr>
              <a:spLocks/>
            </p:cNvSpPr>
            <p:nvPr/>
          </p:nvSpPr>
          <p:spPr bwMode="auto">
            <a:xfrm>
              <a:off x="2208" y="1872"/>
              <a:ext cx="291" cy="919"/>
            </a:xfrm>
            <a:custGeom>
              <a:avLst/>
              <a:gdLst>
                <a:gd name="T0" fmla="*/ 129 w 291"/>
                <a:gd name="T1" fmla="*/ 0 h 919"/>
                <a:gd name="T2" fmla="*/ 159 w 291"/>
                <a:gd name="T3" fmla="*/ 75 h 919"/>
                <a:gd name="T4" fmla="*/ 171 w 291"/>
                <a:gd name="T5" fmla="*/ 123 h 919"/>
                <a:gd name="T6" fmla="*/ 195 w 291"/>
                <a:gd name="T7" fmla="*/ 273 h 919"/>
                <a:gd name="T8" fmla="*/ 192 w 291"/>
                <a:gd name="T9" fmla="*/ 369 h 919"/>
                <a:gd name="T10" fmla="*/ 180 w 291"/>
                <a:gd name="T11" fmla="*/ 396 h 919"/>
                <a:gd name="T12" fmla="*/ 153 w 291"/>
                <a:gd name="T13" fmla="*/ 474 h 919"/>
                <a:gd name="T14" fmla="*/ 171 w 291"/>
                <a:gd name="T15" fmla="*/ 582 h 919"/>
                <a:gd name="T16" fmla="*/ 168 w 291"/>
                <a:gd name="T17" fmla="*/ 708 h 919"/>
                <a:gd name="T18" fmla="*/ 156 w 291"/>
                <a:gd name="T19" fmla="*/ 753 h 919"/>
                <a:gd name="T20" fmla="*/ 150 w 291"/>
                <a:gd name="T21" fmla="*/ 771 h 919"/>
                <a:gd name="T22" fmla="*/ 171 w 291"/>
                <a:gd name="T23" fmla="*/ 807 h 919"/>
                <a:gd name="T24" fmla="*/ 195 w 291"/>
                <a:gd name="T25" fmla="*/ 825 h 919"/>
                <a:gd name="T26" fmla="*/ 222 w 291"/>
                <a:gd name="T27" fmla="*/ 849 h 919"/>
                <a:gd name="T28" fmla="*/ 243 w 291"/>
                <a:gd name="T29" fmla="*/ 876 h 919"/>
                <a:gd name="T30" fmla="*/ 273 w 291"/>
                <a:gd name="T31" fmla="*/ 906 h 919"/>
                <a:gd name="T32" fmla="*/ 282 w 291"/>
                <a:gd name="T33" fmla="*/ 909 h 919"/>
                <a:gd name="T34" fmla="*/ 291 w 291"/>
                <a:gd name="T35" fmla="*/ 915 h 919"/>
                <a:gd name="T36" fmla="*/ 282 w 291"/>
                <a:gd name="T37" fmla="*/ 906 h 919"/>
                <a:gd name="T38" fmla="*/ 237 w 291"/>
                <a:gd name="T39" fmla="*/ 873 h 919"/>
                <a:gd name="T40" fmla="*/ 162 w 291"/>
                <a:gd name="T41" fmla="*/ 786 h 919"/>
                <a:gd name="T42" fmla="*/ 138 w 291"/>
                <a:gd name="T43" fmla="*/ 762 h 919"/>
                <a:gd name="T44" fmla="*/ 108 w 291"/>
                <a:gd name="T45" fmla="*/ 705 h 919"/>
                <a:gd name="T46" fmla="*/ 96 w 291"/>
                <a:gd name="T47" fmla="*/ 690 h 919"/>
                <a:gd name="T48" fmla="*/ 66 w 291"/>
                <a:gd name="T49" fmla="*/ 654 h 919"/>
                <a:gd name="T50" fmla="*/ 24 w 291"/>
                <a:gd name="T51" fmla="*/ 624 h 919"/>
                <a:gd name="T52" fmla="*/ 27 w 291"/>
                <a:gd name="T53" fmla="*/ 552 h 919"/>
                <a:gd name="T54" fmla="*/ 0 w 291"/>
                <a:gd name="T55" fmla="*/ 498 h 9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91" h="919">
                  <a:moveTo>
                    <a:pt x="129" y="0"/>
                  </a:moveTo>
                  <a:cubicBezTo>
                    <a:pt x="134" y="29"/>
                    <a:pt x="150" y="48"/>
                    <a:pt x="159" y="75"/>
                  </a:cubicBezTo>
                  <a:cubicBezTo>
                    <a:pt x="164" y="91"/>
                    <a:pt x="171" y="123"/>
                    <a:pt x="171" y="123"/>
                  </a:cubicBezTo>
                  <a:cubicBezTo>
                    <a:pt x="176" y="173"/>
                    <a:pt x="183" y="224"/>
                    <a:pt x="195" y="273"/>
                  </a:cubicBezTo>
                  <a:cubicBezTo>
                    <a:pt x="194" y="305"/>
                    <a:pt x="195" y="337"/>
                    <a:pt x="192" y="369"/>
                  </a:cubicBezTo>
                  <a:cubicBezTo>
                    <a:pt x="190" y="391"/>
                    <a:pt x="186" y="382"/>
                    <a:pt x="180" y="396"/>
                  </a:cubicBezTo>
                  <a:cubicBezTo>
                    <a:pt x="169" y="421"/>
                    <a:pt x="160" y="447"/>
                    <a:pt x="153" y="474"/>
                  </a:cubicBezTo>
                  <a:cubicBezTo>
                    <a:pt x="155" y="513"/>
                    <a:pt x="149" y="550"/>
                    <a:pt x="171" y="582"/>
                  </a:cubicBezTo>
                  <a:cubicBezTo>
                    <a:pt x="175" y="624"/>
                    <a:pt x="180" y="667"/>
                    <a:pt x="168" y="708"/>
                  </a:cubicBezTo>
                  <a:cubicBezTo>
                    <a:pt x="164" y="723"/>
                    <a:pt x="160" y="738"/>
                    <a:pt x="156" y="753"/>
                  </a:cubicBezTo>
                  <a:cubicBezTo>
                    <a:pt x="154" y="759"/>
                    <a:pt x="150" y="771"/>
                    <a:pt x="150" y="771"/>
                  </a:cubicBezTo>
                  <a:cubicBezTo>
                    <a:pt x="153" y="793"/>
                    <a:pt x="154" y="796"/>
                    <a:pt x="171" y="807"/>
                  </a:cubicBezTo>
                  <a:cubicBezTo>
                    <a:pt x="178" y="817"/>
                    <a:pt x="183" y="821"/>
                    <a:pt x="195" y="825"/>
                  </a:cubicBezTo>
                  <a:cubicBezTo>
                    <a:pt x="204" y="834"/>
                    <a:pt x="215" y="839"/>
                    <a:pt x="222" y="849"/>
                  </a:cubicBezTo>
                  <a:cubicBezTo>
                    <a:pt x="247" y="881"/>
                    <a:pt x="223" y="856"/>
                    <a:pt x="243" y="876"/>
                  </a:cubicBezTo>
                  <a:cubicBezTo>
                    <a:pt x="247" y="888"/>
                    <a:pt x="261" y="900"/>
                    <a:pt x="273" y="906"/>
                  </a:cubicBezTo>
                  <a:cubicBezTo>
                    <a:pt x="276" y="907"/>
                    <a:pt x="279" y="908"/>
                    <a:pt x="282" y="909"/>
                  </a:cubicBezTo>
                  <a:cubicBezTo>
                    <a:pt x="285" y="911"/>
                    <a:pt x="291" y="919"/>
                    <a:pt x="291" y="915"/>
                  </a:cubicBezTo>
                  <a:cubicBezTo>
                    <a:pt x="291" y="911"/>
                    <a:pt x="285" y="909"/>
                    <a:pt x="282" y="906"/>
                  </a:cubicBezTo>
                  <a:cubicBezTo>
                    <a:pt x="267" y="894"/>
                    <a:pt x="251" y="887"/>
                    <a:pt x="237" y="873"/>
                  </a:cubicBezTo>
                  <a:cubicBezTo>
                    <a:pt x="224" y="834"/>
                    <a:pt x="193" y="812"/>
                    <a:pt x="162" y="786"/>
                  </a:cubicBezTo>
                  <a:cubicBezTo>
                    <a:pt x="152" y="778"/>
                    <a:pt x="148" y="769"/>
                    <a:pt x="138" y="762"/>
                  </a:cubicBezTo>
                  <a:cubicBezTo>
                    <a:pt x="126" y="743"/>
                    <a:pt x="124" y="721"/>
                    <a:pt x="108" y="705"/>
                  </a:cubicBezTo>
                  <a:cubicBezTo>
                    <a:pt x="101" y="685"/>
                    <a:pt x="111" y="707"/>
                    <a:pt x="96" y="690"/>
                  </a:cubicBezTo>
                  <a:cubicBezTo>
                    <a:pt x="81" y="672"/>
                    <a:pt x="88" y="668"/>
                    <a:pt x="66" y="654"/>
                  </a:cubicBezTo>
                  <a:cubicBezTo>
                    <a:pt x="51" y="644"/>
                    <a:pt x="37" y="637"/>
                    <a:pt x="24" y="624"/>
                  </a:cubicBezTo>
                  <a:cubicBezTo>
                    <a:pt x="16" y="601"/>
                    <a:pt x="24" y="576"/>
                    <a:pt x="27" y="552"/>
                  </a:cubicBezTo>
                  <a:cubicBezTo>
                    <a:pt x="23" y="527"/>
                    <a:pt x="17" y="515"/>
                    <a:pt x="0" y="498"/>
                  </a:cubicBezTo>
                </a:path>
              </a:pathLst>
            </a:custGeom>
            <a:noFill/>
            <a:ln w="28575" cmpd="sng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308" name="Text Box 20">
              <a:extLst>
                <a:ext uri="{FF2B5EF4-FFF2-40B4-BE49-F238E27FC236}">
                  <a16:creationId xmlns:a16="http://schemas.microsoft.com/office/drawing/2014/main" id="{289EA7E9-EC6F-4F87-81C9-D05DBF5AAE9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52" y="2016"/>
              <a:ext cx="270" cy="5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66CC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>
              <a:spAutoFit/>
            </a:bodyPr>
            <a:lstStyle/>
            <a:p>
              <a:pPr algn="ctr"/>
              <a:r>
                <a:rPr lang="zh-CN" altLang="en-US" sz="1600" b="1" dirty="0">
                  <a:solidFill>
                    <a:schemeClr val="bg2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岷       江</a:t>
              </a:r>
            </a:p>
          </p:txBody>
        </p:sp>
      </p:grpSp>
      <p:grpSp>
        <p:nvGrpSpPr>
          <p:cNvPr id="12309" name="Group 21">
            <a:extLst>
              <a:ext uri="{FF2B5EF4-FFF2-40B4-BE49-F238E27FC236}">
                <a16:creationId xmlns:a16="http://schemas.microsoft.com/office/drawing/2014/main" id="{D176C95B-C3F4-43C1-AFA2-268307318628}"/>
              </a:ext>
            </a:extLst>
          </p:cNvPr>
          <p:cNvGrpSpPr>
            <a:grpSpLocks/>
          </p:cNvGrpSpPr>
          <p:nvPr/>
        </p:nvGrpSpPr>
        <p:grpSpPr bwMode="auto">
          <a:xfrm>
            <a:off x="3713163" y="4419600"/>
            <a:ext cx="635000" cy="428625"/>
            <a:chOff x="2339" y="2784"/>
            <a:chExt cx="400" cy="270"/>
          </a:xfrm>
        </p:grpSpPr>
        <p:sp>
          <p:nvSpPr>
            <p:cNvPr id="12310" name="Oval 22">
              <a:extLst>
                <a:ext uri="{FF2B5EF4-FFF2-40B4-BE49-F238E27FC236}">
                  <a16:creationId xmlns:a16="http://schemas.microsoft.com/office/drawing/2014/main" id="{45C8572D-7E55-49D4-A645-0F4C64C807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96" y="2784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311" name="Text Box 23">
              <a:extLst>
                <a:ext uri="{FF2B5EF4-FFF2-40B4-BE49-F238E27FC236}">
                  <a16:creationId xmlns:a16="http://schemas.microsoft.com/office/drawing/2014/main" id="{9211B4EE-CDA8-4CA0-BD1E-89B182763A8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39" y="2823"/>
              <a:ext cx="40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66CC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zh-CN" altLang="en-US" sz="1800" b="1">
                  <a:solidFill>
                    <a:srgbClr val="FF00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宜宾</a:t>
              </a:r>
            </a:p>
          </p:txBody>
        </p:sp>
      </p:grpSp>
      <p:grpSp>
        <p:nvGrpSpPr>
          <p:cNvPr id="12312" name="Group 24">
            <a:extLst>
              <a:ext uri="{FF2B5EF4-FFF2-40B4-BE49-F238E27FC236}">
                <a16:creationId xmlns:a16="http://schemas.microsoft.com/office/drawing/2014/main" id="{4EA47724-E4C5-4454-B20B-AEB27B5064FB}"/>
              </a:ext>
            </a:extLst>
          </p:cNvPr>
          <p:cNvGrpSpPr>
            <a:grpSpLocks/>
          </p:cNvGrpSpPr>
          <p:nvPr/>
        </p:nvGrpSpPr>
        <p:grpSpPr bwMode="auto">
          <a:xfrm rot="727525">
            <a:off x="4267200" y="4114800"/>
            <a:ext cx="779463" cy="1166813"/>
            <a:chOff x="2688" y="2640"/>
            <a:chExt cx="491" cy="735"/>
          </a:xfrm>
        </p:grpSpPr>
        <p:sp>
          <p:nvSpPr>
            <p:cNvPr id="12313" name="Freeform 25">
              <a:extLst>
                <a:ext uri="{FF2B5EF4-FFF2-40B4-BE49-F238E27FC236}">
                  <a16:creationId xmlns:a16="http://schemas.microsoft.com/office/drawing/2014/main" id="{4A41C46F-AB32-457C-A57F-30CFA2DFF8F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88" y="2640"/>
              <a:ext cx="491" cy="735"/>
            </a:xfrm>
            <a:custGeom>
              <a:avLst/>
              <a:gdLst>
                <a:gd name="T0" fmla="*/ 279 w 491"/>
                <a:gd name="T1" fmla="*/ 0 h 735"/>
                <a:gd name="T2" fmla="*/ 327 w 491"/>
                <a:gd name="T3" fmla="*/ 57 h 735"/>
                <a:gd name="T4" fmla="*/ 387 w 491"/>
                <a:gd name="T5" fmla="*/ 81 h 735"/>
                <a:gd name="T6" fmla="*/ 429 w 491"/>
                <a:gd name="T7" fmla="*/ 108 h 735"/>
                <a:gd name="T8" fmla="*/ 480 w 491"/>
                <a:gd name="T9" fmla="*/ 201 h 735"/>
                <a:gd name="T10" fmla="*/ 483 w 491"/>
                <a:gd name="T11" fmla="*/ 261 h 735"/>
                <a:gd name="T12" fmla="*/ 465 w 491"/>
                <a:gd name="T13" fmla="*/ 288 h 735"/>
                <a:gd name="T14" fmla="*/ 453 w 491"/>
                <a:gd name="T15" fmla="*/ 345 h 735"/>
                <a:gd name="T16" fmla="*/ 384 w 491"/>
                <a:gd name="T17" fmla="*/ 399 h 735"/>
                <a:gd name="T18" fmla="*/ 321 w 491"/>
                <a:gd name="T19" fmla="*/ 435 h 735"/>
                <a:gd name="T20" fmla="*/ 294 w 491"/>
                <a:gd name="T21" fmla="*/ 447 h 735"/>
                <a:gd name="T22" fmla="*/ 285 w 491"/>
                <a:gd name="T23" fmla="*/ 450 h 735"/>
                <a:gd name="T24" fmla="*/ 252 w 491"/>
                <a:gd name="T25" fmla="*/ 489 h 735"/>
                <a:gd name="T26" fmla="*/ 228 w 491"/>
                <a:gd name="T27" fmla="*/ 537 h 735"/>
                <a:gd name="T28" fmla="*/ 177 w 491"/>
                <a:gd name="T29" fmla="*/ 585 h 735"/>
                <a:gd name="T30" fmla="*/ 147 w 491"/>
                <a:gd name="T31" fmla="*/ 606 h 735"/>
                <a:gd name="T32" fmla="*/ 102 w 491"/>
                <a:gd name="T33" fmla="*/ 654 h 735"/>
                <a:gd name="T34" fmla="*/ 54 w 491"/>
                <a:gd name="T35" fmla="*/ 726 h 735"/>
                <a:gd name="T36" fmla="*/ 0 w 491"/>
                <a:gd name="T37" fmla="*/ 732 h 7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91" h="735">
                  <a:moveTo>
                    <a:pt x="279" y="0"/>
                  </a:moveTo>
                  <a:cubicBezTo>
                    <a:pt x="283" y="38"/>
                    <a:pt x="293" y="46"/>
                    <a:pt x="327" y="57"/>
                  </a:cubicBezTo>
                  <a:cubicBezTo>
                    <a:pt x="345" y="75"/>
                    <a:pt x="366" y="72"/>
                    <a:pt x="387" y="81"/>
                  </a:cubicBezTo>
                  <a:cubicBezTo>
                    <a:pt x="402" y="88"/>
                    <a:pt x="416" y="98"/>
                    <a:pt x="429" y="108"/>
                  </a:cubicBezTo>
                  <a:cubicBezTo>
                    <a:pt x="440" y="142"/>
                    <a:pt x="461" y="172"/>
                    <a:pt x="480" y="201"/>
                  </a:cubicBezTo>
                  <a:cubicBezTo>
                    <a:pt x="486" y="226"/>
                    <a:pt x="491" y="233"/>
                    <a:pt x="483" y="261"/>
                  </a:cubicBezTo>
                  <a:cubicBezTo>
                    <a:pt x="480" y="271"/>
                    <a:pt x="465" y="288"/>
                    <a:pt x="465" y="288"/>
                  </a:cubicBezTo>
                  <a:cubicBezTo>
                    <a:pt x="461" y="304"/>
                    <a:pt x="465" y="333"/>
                    <a:pt x="453" y="345"/>
                  </a:cubicBezTo>
                  <a:cubicBezTo>
                    <a:pt x="435" y="363"/>
                    <a:pt x="406" y="388"/>
                    <a:pt x="384" y="399"/>
                  </a:cubicBezTo>
                  <a:cubicBezTo>
                    <a:pt x="369" y="421"/>
                    <a:pt x="341" y="421"/>
                    <a:pt x="321" y="435"/>
                  </a:cubicBezTo>
                  <a:cubicBezTo>
                    <a:pt x="307" y="445"/>
                    <a:pt x="315" y="440"/>
                    <a:pt x="294" y="447"/>
                  </a:cubicBezTo>
                  <a:cubicBezTo>
                    <a:pt x="291" y="448"/>
                    <a:pt x="285" y="450"/>
                    <a:pt x="285" y="450"/>
                  </a:cubicBezTo>
                  <a:cubicBezTo>
                    <a:pt x="272" y="463"/>
                    <a:pt x="259" y="472"/>
                    <a:pt x="252" y="489"/>
                  </a:cubicBezTo>
                  <a:cubicBezTo>
                    <a:pt x="246" y="503"/>
                    <a:pt x="241" y="528"/>
                    <a:pt x="228" y="537"/>
                  </a:cubicBezTo>
                  <a:cubicBezTo>
                    <a:pt x="209" y="550"/>
                    <a:pt x="193" y="569"/>
                    <a:pt x="177" y="585"/>
                  </a:cubicBezTo>
                  <a:cubicBezTo>
                    <a:pt x="168" y="594"/>
                    <a:pt x="156" y="597"/>
                    <a:pt x="147" y="606"/>
                  </a:cubicBezTo>
                  <a:cubicBezTo>
                    <a:pt x="142" y="622"/>
                    <a:pt x="117" y="644"/>
                    <a:pt x="102" y="654"/>
                  </a:cubicBezTo>
                  <a:cubicBezTo>
                    <a:pt x="97" y="661"/>
                    <a:pt x="60" y="721"/>
                    <a:pt x="54" y="726"/>
                  </a:cubicBezTo>
                  <a:cubicBezTo>
                    <a:pt x="42" y="735"/>
                    <a:pt x="9" y="732"/>
                    <a:pt x="0" y="732"/>
                  </a:cubicBezTo>
                </a:path>
              </a:pathLst>
            </a:custGeom>
            <a:noFill/>
            <a:ln w="28575" cmpd="sng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314" name="Text Box 26">
              <a:extLst>
                <a:ext uri="{FF2B5EF4-FFF2-40B4-BE49-F238E27FC236}">
                  <a16:creationId xmlns:a16="http://schemas.microsoft.com/office/drawing/2014/main" id="{8534EEF6-BC11-4678-BF93-F0DFB55AF7E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37" y="2688"/>
              <a:ext cx="270" cy="4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66CC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anchor="ctr">
              <a:spAutoFit/>
            </a:bodyPr>
            <a:lstStyle/>
            <a:p>
              <a:pPr algn="ctr"/>
              <a:r>
                <a:rPr lang="zh-CN" altLang="en-US" sz="1600" b="1" dirty="0">
                  <a:solidFill>
                    <a:schemeClr val="bg2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乌    江</a:t>
              </a:r>
            </a:p>
          </p:txBody>
        </p:sp>
      </p:grpSp>
      <p:grpSp>
        <p:nvGrpSpPr>
          <p:cNvPr id="12315" name="Group 27">
            <a:extLst>
              <a:ext uri="{FF2B5EF4-FFF2-40B4-BE49-F238E27FC236}">
                <a16:creationId xmlns:a16="http://schemas.microsoft.com/office/drawing/2014/main" id="{609412AD-7DF5-45E4-9421-53BBB3E5F711}"/>
              </a:ext>
            </a:extLst>
          </p:cNvPr>
          <p:cNvGrpSpPr>
            <a:grpSpLocks/>
          </p:cNvGrpSpPr>
          <p:nvPr/>
        </p:nvGrpSpPr>
        <p:grpSpPr bwMode="auto">
          <a:xfrm>
            <a:off x="3638550" y="2157413"/>
            <a:ext cx="1057275" cy="2071687"/>
            <a:chOff x="2292" y="1359"/>
            <a:chExt cx="666" cy="1305"/>
          </a:xfrm>
        </p:grpSpPr>
        <p:grpSp>
          <p:nvGrpSpPr>
            <p:cNvPr id="12316" name="Group 28">
              <a:extLst>
                <a:ext uri="{FF2B5EF4-FFF2-40B4-BE49-F238E27FC236}">
                  <a16:creationId xmlns:a16="http://schemas.microsoft.com/office/drawing/2014/main" id="{E51A45F1-C572-40EE-8E1C-C3C4A422A7F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92" y="1359"/>
              <a:ext cx="540" cy="1305"/>
              <a:chOff x="2292" y="1359"/>
              <a:chExt cx="540" cy="1305"/>
            </a:xfrm>
          </p:grpSpPr>
          <p:sp>
            <p:nvSpPr>
              <p:cNvPr id="12317" name="Freeform 29">
                <a:extLst>
                  <a:ext uri="{FF2B5EF4-FFF2-40B4-BE49-F238E27FC236}">
                    <a16:creationId xmlns:a16="http://schemas.microsoft.com/office/drawing/2014/main" id="{7CAAF997-E656-42A4-A902-4FC794C4F6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92" y="1512"/>
                <a:ext cx="540" cy="1152"/>
              </a:xfrm>
              <a:custGeom>
                <a:avLst/>
                <a:gdLst>
                  <a:gd name="T0" fmla="*/ 540 w 540"/>
                  <a:gd name="T1" fmla="*/ 1152 h 1152"/>
                  <a:gd name="T2" fmla="*/ 528 w 540"/>
                  <a:gd name="T3" fmla="*/ 996 h 1152"/>
                  <a:gd name="T4" fmla="*/ 516 w 540"/>
                  <a:gd name="T5" fmla="*/ 948 h 1152"/>
                  <a:gd name="T6" fmla="*/ 444 w 540"/>
                  <a:gd name="T7" fmla="*/ 492 h 1152"/>
                  <a:gd name="T8" fmla="*/ 348 w 540"/>
                  <a:gd name="T9" fmla="*/ 276 h 1152"/>
                  <a:gd name="T10" fmla="*/ 324 w 540"/>
                  <a:gd name="T11" fmla="*/ 240 h 1152"/>
                  <a:gd name="T12" fmla="*/ 204 w 540"/>
                  <a:gd name="T13" fmla="*/ 156 h 1152"/>
                  <a:gd name="T14" fmla="*/ 132 w 540"/>
                  <a:gd name="T15" fmla="*/ 108 h 1152"/>
                  <a:gd name="T16" fmla="*/ 96 w 540"/>
                  <a:gd name="T17" fmla="*/ 72 h 1152"/>
                  <a:gd name="T18" fmla="*/ 60 w 540"/>
                  <a:gd name="T19" fmla="*/ 60 h 1152"/>
                  <a:gd name="T20" fmla="*/ 0 w 540"/>
                  <a:gd name="T21" fmla="*/ 0 h 1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40" h="1152">
                    <a:moveTo>
                      <a:pt x="540" y="1152"/>
                    </a:moveTo>
                    <a:cubicBezTo>
                      <a:pt x="536" y="1100"/>
                      <a:pt x="534" y="1048"/>
                      <a:pt x="528" y="996"/>
                    </a:cubicBezTo>
                    <a:cubicBezTo>
                      <a:pt x="526" y="980"/>
                      <a:pt x="518" y="964"/>
                      <a:pt x="516" y="948"/>
                    </a:cubicBezTo>
                    <a:cubicBezTo>
                      <a:pt x="497" y="795"/>
                      <a:pt x="485" y="642"/>
                      <a:pt x="444" y="492"/>
                    </a:cubicBezTo>
                    <a:cubicBezTo>
                      <a:pt x="417" y="394"/>
                      <a:pt x="405" y="362"/>
                      <a:pt x="348" y="276"/>
                    </a:cubicBezTo>
                    <a:cubicBezTo>
                      <a:pt x="340" y="264"/>
                      <a:pt x="336" y="248"/>
                      <a:pt x="324" y="240"/>
                    </a:cubicBezTo>
                    <a:cubicBezTo>
                      <a:pt x="284" y="213"/>
                      <a:pt x="241" y="187"/>
                      <a:pt x="204" y="156"/>
                    </a:cubicBezTo>
                    <a:cubicBezTo>
                      <a:pt x="144" y="106"/>
                      <a:pt x="195" y="129"/>
                      <a:pt x="132" y="108"/>
                    </a:cubicBezTo>
                    <a:cubicBezTo>
                      <a:pt x="120" y="96"/>
                      <a:pt x="110" y="81"/>
                      <a:pt x="96" y="72"/>
                    </a:cubicBezTo>
                    <a:cubicBezTo>
                      <a:pt x="85" y="65"/>
                      <a:pt x="70" y="67"/>
                      <a:pt x="60" y="60"/>
                    </a:cubicBezTo>
                    <a:cubicBezTo>
                      <a:pt x="60" y="60"/>
                      <a:pt x="15" y="15"/>
                      <a:pt x="0" y="0"/>
                    </a:cubicBezTo>
                  </a:path>
                </a:pathLst>
              </a:custGeom>
              <a:noFill/>
              <a:ln w="28575" cap="flat" cmpd="sng">
                <a:solidFill>
                  <a:srgbClr val="0000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66CC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318" name="Freeform 30">
                <a:extLst>
                  <a:ext uri="{FF2B5EF4-FFF2-40B4-BE49-F238E27FC236}">
                    <a16:creationId xmlns:a16="http://schemas.microsoft.com/office/drawing/2014/main" id="{E8A8DAA3-57E2-4804-900B-AF36B53CD7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64" y="1359"/>
                <a:ext cx="164" cy="477"/>
              </a:xfrm>
              <a:custGeom>
                <a:avLst/>
                <a:gdLst>
                  <a:gd name="T0" fmla="*/ 0 w 164"/>
                  <a:gd name="T1" fmla="*/ 477 h 477"/>
                  <a:gd name="T2" fmla="*/ 12 w 164"/>
                  <a:gd name="T3" fmla="*/ 225 h 477"/>
                  <a:gd name="T4" fmla="*/ 36 w 164"/>
                  <a:gd name="T5" fmla="*/ 189 h 477"/>
                  <a:gd name="T6" fmla="*/ 60 w 164"/>
                  <a:gd name="T7" fmla="*/ 117 h 477"/>
                  <a:gd name="T8" fmla="*/ 84 w 164"/>
                  <a:gd name="T9" fmla="*/ 81 h 477"/>
                  <a:gd name="T10" fmla="*/ 96 w 164"/>
                  <a:gd name="T11" fmla="*/ 45 h 477"/>
                  <a:gd name="T12" fmla="*/ 156 w 164"/>
                  <a:gd name="T13" fmla="*/ 9 h 4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4" h="477">
                    <a:moveTo>
                      <a:pt x="0" y="477"/>
                    </a:moveTo>
                    <a:cubicBezTo>
                      <a:pt x="4" y="393"/>
                      <a:pt x="2" y="308"/>
                      <a:pt x="12" y="225"/>
                    </a:cubicBezTo>
                    <a:cubicBezTo>
                      <a:pt x="14" y="211"/>
                      <a:pt x="30" y="202"/>
                      <a:pt x="36" y="189"/>
                    </a:cubicBezTo>
                    <a:cubicBezTo>
                      <a:pt x="46" y="166"/>
                      <a:pt x="46" y="138"/>
                      <a:pt x="60" y="117"/>
                    </a:cubicBezTo>
                    <a:cubicBezTo>
                      <a:pt x="68" y="105"/>
                      <a:pt x="78" y="94"/>
                      <a:pt x="84" y="81"/>
                    </a:cubicBezTo>
                    <a:cubicBezTo>
                      <a:pt x="90" y="70"/>
                      <a:pt x="85" y="52"/>
                      <a:pt x="96" y="45"/>
                    </a:cubicBezTo>
                    <a:cubicBezTo>
                      <a:pt x="164" y="0"/>
                      <a:pt x="156" y="66"/>
                      <a:pt x="156" y="9"/>
                    </a:cubicBezTo>
                  </a:path>
                </a:pathLst>
              </a:custGeom>
              <a:noFill/>
              <a:ln w="28575" cap="flat" cmpd="sng">
                <a:solidFill>
                  <a:srgbClr val="0000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66CC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12319" name="Text Box 31">
              <a:extLst>
                <a:ext uri="{FF2B5EF4-FFF2-40B4-BE49-F238E27FC236}">
                  <a16:creationId xmlns:a16="http://schemas.microsoft.com/office/drawing/2014/main" id="{389901C2-60FD-466F-9834-3934BC950C0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569624">
              <a:off x="2688" y="1632"/>
              <a:ext cx="270" cy="70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66CC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>
              <a:spAutoFit/>
            </a:bodyPr>
            <a:lstStyle/>
            <a:p>
              <a:pPr algn="ctr"/>
              <a:r>
                <a:rPr lang="zh-CN" altLang="en-US" sz="1600" b="1" dirty="0">
                  <a:solidFill>
                    <a:schemeClr val="bg2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嘉    陵    江</a:t>
              </a:r>
            </a:p>
          </p:txBody>
        </p:sp>
      </p:grpSp>
      <p:grpSp>
        <p:nvGrpSpPr>
          <p:cNvPr id="12320" name="Group 32">
            <a:extLst>
              <a:ext uri="{FF2B5EF4-FFF2-40B4-BE49-F238E27FC236}">
                <a16:creationId xmlns:a16="http://schemas.microsoft.com/office/drawing/2014/main" id="{53E5CE6B-6BB8-4425-9319-9FC24BEF2F11}"/>
              </a:ext>
            </a:extLst>
          </p:cNvPr>
          <p:cNvGrpSpPr>
            <a:grpSpLocks/>
          </p:cNvGrpSpPr>
          <p:nvPr/>
        </p:nvGrpSpPr>
        <p:grpSpPr bwMode="auto">
          <a:xfrm>
            <a:off x="3962400" y="4038600"/>
            <a:ext cx="609600" cy="336550"/>
            <a:chOff x="2496" y="2544"/>
            <a:chExt cx="384" cy="212"/>
          </a:xfrm>
        </p:grpSpPr>
        <p:sp>
          <p:nvSpPr>
            <p:cNvPr id="12321" name="Oval 33">
              <a:extLst>
                <a:ext uri="{FF2B5EF4-FFF2-40B4-BE49-F238E27FC236}">
                  <a16:creationId xmlns:a16="http://schemas.microsoft.com/office/drawing/2014/main" id="{45B822FD-3E23-4F63-95F0-75FD5AE8B8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2" y="2640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322" name="Text Box 34">
              <a:extLst>
                <a:ext uri="{FF2B5EF4-FFF2-40B4-BE49-F238E27FC236}">
                  <a16:creationId xmlns:a16="http://schemas.microsoft.com/office/drawing/2014/main" id="{8D634D11-19BD-49F7-BCA7-7F5D0E91081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96" y="2544"/>
              <a:ext cx="374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66CC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zh-CN" altLang="en-US" sz="1600" b="1">
                  <a:solidFill>
                    <a:schemeClr val="bg2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重庆</a:t>
              </a:r>
            </a:p>
          </p:txBody>
        </p:sp>
      </p:grpSp>
      <p:grpSp>
        <p:nvGrpSpPr>
          <p:cNvPr id="12323" name="Group 35">
            <a:extLst>
              <a:ext uri="{FF2B5EF4-FFF2-40B4-BE49-F238E27FC236}">
                <a16:creationId xmlns:a16="http://schemas.microsoft.com/office/drawing/2014/main" id="{953E7950-0D38-407E-85A7-3E3335C24CC5}"/>
              </a:ext>
            </a:extLst>
          </p:cNvPr>
          <p:cNvGrpSpPr>
            <a:grpSpLocks/>
          </p:cNvGrpSpPr>
          <p:nvPr/>
        </p:nvGrpSpPr>
        <p:grpSpPr bwMode="auto">
          <a:xfrm>
            <a:off x="5486400" y="4235450"/>
            <a:ext cx="884238" cy="368300"/>
            <a:chOff x="3456" y="2668"/>
            <a:chExt cx="557" cy="232"/>
          </a:xfrm>
        </p:grpSpPr>
        <p:sp>
          <p:nvSpPr>
            <p:cNvPr id="12324" name="Freeform 36">
              <a:extLst>
                <a:ext uri="{FF2B5EF4-FFF2-40B4-BE49-F238E27FC236}">
                  <a16:creationId xmlns:a16="http://schemas.microsoft.com/office/drawing/2014/main" id="{D77F8B3C-8F08-47A4-B0EB-015E880165A8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0" y="2668"/>
              <a:ext cx="203" cy="171"/>
            </a:xfrm>
            <a:custGeom>
              <a:avLst/>
              <a:gdLst>
                <a:gd name="T0" fmla="*/ 175 w 203"/>
                <a:gd name="T1" fmla="*/ 0 h 171"/>
                <a:gd name="T2" fmla="*/ 136 w 203"/>
                <a:gd name="T3" fmla="*/ 36 h 171"/>
                <a:gd name="T4" fmla="*/ 133 w 203"/>
                <a:gd name="T5" fmla="*/ 90 h 171"/>
                <a:gd name="T6" fmla="*/ 115 w 203"/>
                <a:gd name="T7" fmla="*/ 96 h 171"/>
                <a:gd name="T8" fmla="*/ 10 w 203"/>
                <a:gd name="T9" fmla="*/ 126 h 171"/>
                <a:gd name="T10" fmla="*/ 40 w 203"/>
                <a:gd name="T11" fmla="*/ 168 h 171"/>
                <a:gd name="T12" fmla="*/ 151 w 203"/>
                <a:gd name="T13" fmla="*/ 141 h 171"/>
                <a:gd name="T14" fmla="*/ 187 w 203"/>
                <a:gd name="T15" fmla="*/ 117 h 171"/>
                <a:gd name="T16" fmla="*/ 199 w 203"/>
                <a:gd name="T17" fmla="*/ 87 h 171"/>
                <a:gd name="T18" fmla="*/ 202 w 203"/>
                <a:gd name="T19" fmla="*/ 78 h 171"/>
                <a:gd name="T20" fmla="*/ 199 w 203"/>
                <a:gd name="T21" fmla="*/ 24 h 171"/>
                <a:gd name="T22" fmla="*/ 175 w 203"/>
                <a:gd name="T23" fmla="*/ 0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3" h="171">
                  <a:moveTo>
                    <a:pt x="175" y="0"/>
                  </a:moveTo>
                  <a:cubicBezTo>
                    <a:pt x="160" y="23"/>
                    <a:pt x="154" y="18"/>
                    <a:pt x="136" y="36"/>
                  </a:cubicBezTo>
                  <a:cubicBezTo>
                    <a:pt x="135" y="54"/>
                    <a:pt x="139" y="73"/>
                    <a:pt x="133" y="90"/>
                  </a:cubicBezTo>
                  <a:cubicBezTo>
                    <a:pt x="131" y="96"/>
                    <a:pt x="120" y="92"/>
                    <a:pt x="115" y="96"/>
                  </a:cubicBezTo>
                  <a:cubicBezTo>
                    <a:pt x="71" y="125"/>
                    <a:pt x="73" y="123"/>
                    <a:pt x="10" y="126"/>
                  </a:cubicBezTo>
                  <a:cubicBezTo>
                    <a:pt x="0" y="155"/>
                    <a:pt x="17" y="160"/>
                    <a:pt x="40" y="168"/>
                  </a:cubicBezTo>
                  <a:cubicBezTo>
                    <a:pt x="109" y="165"/>
                    <a:pt x="105" y="171"/>
                    <a:pt x="151" y="141"/>
                  </a:cubicBezTo>
                  <a:cubicBezTo>
                    <a:pt x="165" y="120"/>
                    <a:pt x="160" y="124"/>
                    <a:pt x="187" y="117"/>
                  </a:cubicBezTo>
                  <a:cubicBezTo>
                    <a:pt x="196" y="99"/>
                    <a:pt x="192" y="109"/>
                    <a:pt x="199" y="87"/>
                  </a:cubicBezTo>
                  <a:cubicBezTo>
                    <a:pt x="200" y="84"/>
                    <a:pt x="202" y="78"/>
                    <a:pt x="202" y="78"/>
                  </a:cubicBezTo>
                  <a:cubicBezTo>
                    <a:pt x="201" y="60"/>
                    <a:pt x="203" y="42"/>
                    <a:pt x="199" y="24"/>
                  </a:cubicBezTo>
                  <a:cubicBezTo>
                    <a:pt x="197" y="16"/>
                    <a:pt x="167" y="8"/>
                    <a:pt x="175" y="0"/>
                  </a:cubicBezTo>
                  <a:close/>
                </a:path>
              </a:pathLst>
            </a:custGeom>
            <a:solidFill>
              <a:srgbClr val="0000FF"/>
            </a:solidFill>
            <a:ln w="28575" cmpd="sng">
              <a:solidFill>
                <a:srgbClr val="0000FF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325" name="Text Box 37">
              <a:extLst>
                <a:ext uri="{FF2B5EF4-FFF2-40B4-BE49-F238E27FC236}">
                  <a16:creationId xmlns:a16="http://schemas.microsoft.com/office/drawing/2014/main" id="{36D9386D-8C44-486F-BB8B-88A73F9B7FB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56" y="2688"/>
              <a:ext cx="503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66CC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zh-CN" altLang="en-US" sz="1600" b="1" dirty="0">
                  <a:solidFill>
                    <a:schemeClr val="bg2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洞庭湖</a:t>
              </a:r>
            </a:p>
          </p:txBody>
        </p:sp>
      </p:grpSp>
      <p:grpSp>
        <p:nvGrpSpPr>
          <p:cNvPr id="12326" name="Group 38">
            <a:extLst>
              <a:ext uri="{FF2B5EF4-FFF2-40B4-BE49-F238E27FC236}">
                <a16:creationId xmlns:a16="http://schemas.microsoft.com/office/drawing/2014/main" id="{B9EA79DB-1B49-4910-B230-6F8D78D8B664}"/>
              </a:ext>
            </a:extLst>
          </p:cNvPr>
          <p:cNvGrpSpPr>
            <a:grpSpLocks/>
          </p:cNvGrpSpPr>
          <p:nvPr/>
        </p:nvGrpSpPr>
        <p:grpSpPr bwMode="auto">
          <a:xfrm>
            <a:off x="6400800" y="3505200"/>
            <a:ext cx="644525" cy="381000"/>
            <a:chOff x="4032" y="2208"/>
            <a:chExt cx="406" cy="240"/>
          </a:xfrm>
        </p:grpSpPr>
        <p:sp>
          <p:nvSpPr>
            <p:cNvPr id="12327" name="Oval 39">
              <a:extLst>
                <a:ext uri="{FF2B5EF4-FFF2-40B4-BE49-F238E27FC236}">
                  <a16:creationId xmlns:a16="http://schemas.microsoft.com/office/drawing/2014/main" id="{7BCDC5E2-65E7-4338-BBC9-4912CB4298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76" y="2400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zh-CN" altLang="en-US" sz="1600" b="1">
                <a:effectLst>
                  <a:outerShdw blurRad="38100" dist="38100" dir="2700000" algn="tl">
                    <a:srgbClr val="FFFFFF"/>
                  </a:outerShdw>
                </a:effectLst>
              </a:endParaRPr>
            </a:p>
          </p:txBody>
        </p:sp>
        <p:sp>
          <p:nvSpPr>
            <p:cNvPr id="12328" name="Text Box 40">
              <a:extLst>
                <a:ext uri="{FF2B5EF4-FFF2-40B4-BE49-F238E27FC236}">
                  <a16:creationId xmlns:a16="http://schemas.microsoft.com/office/drawing/2014/main" id="{AD330756-4FA9-423B-92E5-F396EAB557C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32" y="2208"/>
              <a:ext cx="406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66CC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zh-CN" altLang="en-US" sz="1600" b="1">
                  <a:solidFill>
                    <a:schemeClr val="bg2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武 汉</a:t>
              </a:r>
            </a:p>
          </p:txBody>
        </p:sp>
      </p:grpSp>
      <p:grpSp>
        <p:nvGrpSpPr>
          <p:cNvPr id="12329" name="Group 41">
            <a:extLst>
              <a:ext uri="{FF2B5EF4-FFF2-40B4-BE49-F238E27FC236}">
                <a16:creationId xmlns:a16="http://schemas.microsoft.com/office/drawing/2014/main" id="{644C8513-19F9-4EBE-8D69-F25C31F6388D}"/>
              </a:ext>
            </a:extLst>
          </p:cNvPr>
          <p:cNvGrpSpPr>
            <a:grpSpLocks/>
          </p:cNvGrpSpPr>
          <p:nvPr/>
        </p:nvGrpSpPr>
        <p:grpSpPr bwMode="auto">
          <a:xfrm>
            <a:off x="5562600" y="3581400"/>
            <a:ext cx="593725" cy="381000"/>
            <a:chOff x="3504" y="2256"/>
            <a:chExt cx="374" cy="240"/>
          </a:xfrm>
        </p:grpSpPr>
        <p:sp>
          <p:nvSpPr>
            <p:cNvPr id="12330" name="Oval 42">
              <a:extLst>
                <a:ext uri="{FF2B5EF4-FFF2-40B4-BE49-F238E27FC236}">
                  <a16:creationId xmlns:a16="http://schemas.microsoft.com/office/drawing/2014/main" id="{70DCE912-787F-45BE-AFC2-44EAA1349C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48" y="2448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331" name="Text Box 43">
              <a:extLst>
                <a:ext uri="{FF2B5EF4-FFF2-40B4-BE49-F238E27FC236}">
                  <a16:creationId xmlns:a16="http://schemas.microsoft.com/office/drawing/2014/main" id="{5B3C6514-6A21-4EF0-8365-146BA123788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04" y="2256"/>
              <a:ext cx="374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66CC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zh-CN" altLang="en-US" sz="1600" b="1" dirty="0">
                  <a:solidFill>
                    <a:schemeClr val="bg2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宜昌</a:t>
              </a:r>
            </a:p>
          </p:txBody>
        </p:sp>
      </p:grpSp>
      <p:grpSp>
        <p:nvGrpSpPr>
          <p:cNvPr id="12332" name="Group 44">
            <a:extLst>
              <a:ext uri="{FF2B5EF4-FFF2-40B4-BE49-F238E27FC236}">
                <a16:creationId xmlns:a16="http://schemas.microsoft.com/office/drawing/2014/main" id="{ED51D49F-E9DE-4CDC-9513-F5F863A4A900}"/>
              </a:ext>
            </a:extLst>
          </p:cNvPr>
          <p:cNvGrpSpPr>
            <a:grpSpLocks/>
          </p:cNvGrpSpPr>
          <p:nvPr/>
        </p:nvGrpSpPr>
        <p:grpSpPr bwMode="auto">
          <a:xfrm>
            <a:off x="5154613" y="2971800"/>
            <a:ext cx="1476375" cy="963613"/>
            <a:chOff x="3247" y="1872"/>
            <a:chExt cx="930" cy="607"/>
          </a:xfrm>
        </p:grpSpPr>
        <p:sp>
          <p:nvSpPr>
            <p:cNvPr id="12333" name="Freeform 45">
              <a:extLst>
                <a:ext uri="{FF2B5EF4-FFF2-40B4-BE49-F238E27FC236}">
                  <a16:creationId xmlns:a16="http://schemas.microsoft.com/office/drawing/2014/main" id="{2AE305EA-8404-42EF-8246-7EE26C2D3AD3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7" y="1979"/>
              <a:ext cx="930" cy="500"/>
            </a:xfrm>
            <a:custGeom>
              <a:avLst/>
              <a:gdLst>
                <a:gd name="T0" fmla="*/ 930 w 930"/>
                <a:gd name="T1" fmla="*/ 455 h 500"/>
                <a:gd name="T2" fmla="*/ 900 w 930"/>
                <a:gd name="T3" fmla="*/ 446 h 500"/>
                <a:gd name="T4" fmla="*/ 852 w 930"/>
                <a:gd name="T5" fmla="*/ 449 h 500"/>
                <a:gd name="T6" fmla="*/ 816 w 930"/>
                <a:gd name="T7" fmla="*/ 479 h 500"/>
                <a:gd name="T8" fmla="*/ 789 w 930"/>
                <a:gd name="T9" fmla="*/ 500 h 500"/>
                <a:gd name="T10" fmla="*/ 714 w 930"/>
                <a:gd name="T11" fmla="*/ 485 h 500"/>
                <a:gd name="T12" fmla="*/ 678 w 930"/>
                <a:gd name="T13" fmla="*/ 443 h 500"/>
                <a:gd name="T14" fmla="*/ 645 w 930"/>
                <a:gd name="T15" fmla="*/ 362 h 500"/>
                <a:gd name="T16" fmla="*/ 630 w 930"/>
                <a:gd name="T17" fmla="*/ 290 h 500"/>
                <a:gd name="T18" fmla="*/ 606 w 930"/>
                <a:gd name="T19" fmla="*/ 251 h 500"/>
                <a:gd name="T20" fmla="*/ 567 w 930"/>
                <a:gd name="T21" fmla="*/ 182 h 500"/>
                <a:gd name="T22" fmla="*/ 549 w 930"/>
                <a:gd name="T23" fmla="*/ 164 h 500"/>
                <a:gd name="T24" fmla="*/ 531 w 930"/>
                <a:gd name="T25" fmla="*/ 158 h 500"/>
                <a:gd name="T26" fmla="*/ 429 w 930"/>
                <a:gd name="T27" fmla="*/ 83 h 500"/>
                <a:gd name="T28" fmla="*/ 390 w 930"/>
                <a:gd name="T29" fmla="*/ 74 h 500"/>
                <a:gd name="T30" fmla="*/ 354 w 930"/>
                <a:gd name="T31" fmla="*/ 53 h 500"/>
                <a:gd name="T32" fmla="*/ 315 w 930"/>
                <a:gd name="T33" fmla="*/ 44 h 500"/>
                <a:gd name="T34" fmla="*/ 252 w 930"/>
                <a:gd name="T35" fmla="*/ 29 h 500"/>
                <a:gd name="T36" fmla="*/ 222 w 930"/>
                <a:gd name="T37" fmla="*/ 8 h 500"/>
                <a:gd name="T38" fmla="*/ 186 w 930"/>
                <a:gd name="T39" fmla="*/ 5 h 500"/>
                <a:gd name="T40" fmla="*/ 135 w 930"/>
                <a:gd name="T41" fmla="*/ 5 h 500"/>
                <a:gd name="T42" fmla="*/ 84 w 930"/>
                <a:gd name="T43" fmla="*/ 56 h 500"/>
                <a:gd name="T44" fmla="*/ 0 w 930"/>
                <a:gd name="T45" fmla="*/ 53 h 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30" h="500">
                  <a:moveTo>
                    <a:pt x="930" y="455"/>
                  </a:moveTo>
                  <a:cubicBezTo>
                    <a:pt x="920" y="452"/>
                    <a:pt x="900" y="446"/>
                    <a:pt x="900" y="446"/>
                  </a:cubicBezTo>
                  <a:cubicBezTo>
                    <a:pt x="884" y="447"/>
                    <a:pt x="868" y="446"/>
                    <a:pt x="852" y="449"/>
                  </a:cubicBezTo>
                  <a:cubicBezTo>
                    <a:pt x="839" y="451"/>
                    <a:pt x="827" y="473"/>
                    <a:pt x="816" y="479"/>
                  </a:cubicBezTo>
                  <a:cubicBezTo>
                    <a:pt x="810" y="482"/>
                    <a:pt x="797" y="498"/>
                    <a:pt x="789" y="500"/>
                  </a:cubicBezTo>
                  <a:cubicBezTo>
                    <a:pt x="765" y="499"/>
                    <a:pt x="738" y="489"/>
                    <a:pt x="714" y="485"/>
                  </a:cubicBezTo>
                  <a:cubicBezTo>
                    <a:pt x="694" y="482"/>
                    <a:pt x="686" y="457"/>
                    <a:pt x="678" y="443"/>
                  </a:cubicBezTo>
                  <a:cubicBezTo>
                    <a:pt x="661" y="413"/>
                    <a:pt x="656" y="394"/>
                    <a:pt x="645" y="362"/>
                  </a:cubicBezTo>
                  <a:cubicBezTo>
                    <a:pt x="643" y="333"/>
                    <a:pt x="654" y="306"/>
                    <a:pt x="630" y="290"/>
                  </a:cubicBezTo>
                  <a:cubicBezTo>
                    <a:pt x="622" y="278"/>
                    <a:pt x="613" y="264"/>
                    <a:pt x="606" y="251"/>
                  </a:cubicBezTo>
                  <a:cubicBezTo>
                    <a:pt x="594" y="227"/>
                    <a:pt x="590" y="197"/>
                    <a:pt x="567" y="182"/>
                  </a:cubicBezTo>
                  <a:cubicBezTo>
                    <a:pt x="561" y="173"/>
                    <a:pt x="560" y="170"/>
                    <a:pt x="549" y="164"/>
                  </a:cubicBezTo>
                  <a:cubicBezTo>
                    <a:pt x="543" y="161"/>
                    <a:pt x="531" y="158"/>
                    <a:pt x="531" y="158"/>
                  </a:cubicBezTo>
                  <a:cubicBezTo>
                    <a:pt x="514" y="141"/>
                    <a:pt x="454" y="87"/>
                    <a:pt x="429" y="83"/>
                  </a:cubicBezTo>
                  <a:cubicBezTo>
                    <a:pt x="416" y="81"/>
                    <a:pt x="403" y="76"/>
                    <a:pt x="390" y="74"/>
                  </a:cubicBezTo>
                  <a:cubicBezTo>
                    <a:pt x="374" y="71"/>
                    <a:pt x="354" y="53"/>
                    <a:pt x="354" y="53"/>
                  </a:cubicBezTo>
                  <a:cubicBezTo>
                    <a:pt x="343" y="47"/>
                    <a:pt x="327" y="47"/>
                    <a:pt x="315" y="44"/>
                  </a:cubicBezTo>
                  <a:cubicBezTo>
                    <a:pt x="297" y="32"/>
                    <a:pt x="273" y="32"/>
                    <a:pt x="252" y="29"/>
                  </a:cubicBezTo>
                  <a:cubicBezTo>
                    <a:pt x="238" y="23"/>
                    <a:pt x="233" y="12"/>
                    <a:pt x="222" y="8"/>
                  </a:cubicBezTo>
                  <a:cubicBezTo>
                    <a:pt x="211" y="4"/>
                    <a:pt x="200" y="5"/>
                    <a:pt x="186" y="5"/>
                  </a:cubicBezTo>
                  <a:cubicBezTo>
                    <a:pt x="170" y="2"/>
                    <a:pt x="135" y="5"/>
                    <a:pt x="135" y="5"/>
                  </a:cubicBezTo>
                  <a:cubicBezTo>
                    <a:pt x="119" y="0"/>
                    <a:pt x="99" y="52"/>
                    <a:pt x="84" y="56"/>
                  </a:cubicBezTo>
                  <a:cubicBezTo>
                    <a:pt x="58" y="74"/>
                    <a:pt x="16" y="52"/>
                    <a:pt x="0" y="53"/>
                  </a:cubicBezTo>
                </a:path>
              </a:pathLst>
            </a:custGeom>
            <a:noFill/>
            <a:ln w="28575" cmpd="sng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334" name="Text Box 46">
              <a:extLst>
                <a:ext uri="{FF2B5EF4-FFF2-40B4-BE49-F238E27FC236}">
                  <a16:creationId xmlns:a16="http://schemas.microsoft.com/office/drawing/2014/main" id="{D8412D6A-EB0D-40A7-8FAC-88FAD609DBF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3077528">
              <a:off x="3551" y="2065"/>
              <a:ext cx="598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66CC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zh-CN" altLang="en-US" sz="1600" b="1" dirty="0">
                  <a:solidFill>
                    <a:schemeClr val="bg2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汉       江</a:t>
              </a:r>
            </a:p>
          </p:txBody>
        </p:sp>
      </p:grpSp>
      <p:grpSp>
        <p:nvGrpSpPr>
          <p:cNvPr id="12335" name="Group 47">
            <a:extLst>
              <a:ext uri="{FF2B5EF4-FFF2-40B4-BE49-F238E27FC236}">
                <a16:creationId xmlns:a16="http://schemas.microsoft.com/office/drawing/2014/main" id="{7D5A6D7D-CB5A-4765-85F7-2552A58076C3}"/>
              </a:ext>
            </a:extLst>
          </p:cNvPr>
          <p:cNvGrpSpPr>
            <a:grpSpLocks/>
          </p:cNvGrpSpPr>
          <p:nvPr/>
        </p:nvGrpSpPr>
        <p:grpSpPr bwMode="auto">
          <a:xfrm>
            <a:off x="6858000" y="3657600"/>
            <a:ext cx="609600" cy="457200"/>
            <a:chOff x="4320" y="2304"/>
            <a:chExt cx="384" cy="288"/>
          </a:xfrm>
        </p:grpSpPr>
        <p:sp>
          <p:nvSpPr>
            <p:cNvPr id="12336" name="Oval 48">
              <a:extLst>
                <a:ext uri="{FF2B5EF4-FFF2-40B4-BE49-F238E27FC236}">
                  <a16:creationId xmlns:a16="http://schemas.microsoft.com/office/drawing/2014/main" id="{641F5CC8-BE97-4DDA-A04F-B6AEEC5F78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64" y="2544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337" name="Text Box 49">
              <a:extLst>
                <a:ext uri="{FF2B5EF4-FFF2-40B4-BE49-F238E27FC236}">
                  <a16:creationId xmlns:a16="http://schemas.microsoft.com/office/drawing/2014/main" id="{EF18B28E-932B-4AD1-90F2-6AE91417E00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20" y="2304"/>
              <a:ext cx="384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66CC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/>
              <a:r>
                <a:rPr lang="zh-CN" altLang="en-US" sz="1600" b="1" dirty="0">
                  <a:solidFill>
                    <a:schemeClr val="bg2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湖口</a:t>
              </a:r>
            </a:p>
          </p:txBody>
        </p:sp>
      </p:grpSp>
      <p:grpSp>
        <p:nvGrpSpPr>
          <p:cNvPr id="12338" name="Group 50">
            <a:extLst>
              <a:ext uri="{FF2B5EF4-FFF2-40B4-BE49-F238E27FC236}">
                <a16:creationId xmlns:a16="http://schemas.microsoft.com/office/drawing/2014/main" id="{5FD1B72B-620D-4F1C-98A4-31896186C8F2}"/>
              </a:ext>
            </a:extLst>
          </p:cNvPr>
          <p:cNvGrpSpPr>
            <a:grpSpLocks/>
          </p:cNvGrpSpPr>
          <p:nvPr/>
        </p:nvGrpSpPr>
        <p:grpSpPr bwMode="auto">
          <a:xfrm>
            <a:off x="7078663" y="4092575"/>
            <a:ext cx="1035050" cy="434975"/>
            <a:chOff x="4459" y="2578"/>
            <a:chExt cx="652" cy="274"/>
          </a:xfrm>
        </p:grpSpPr>
        <p:sp>
          <p:nvSpPr>
            <p:cNvPr id="12339" name="Freeform 51">
              <a:extLst>
                <a:ext uri="{FF2B5EF4-FFF2-40B4-BE49-F238E27FC236}">
                  <a16:creationId xmlns:a16="http://schemas.microsoft.com/office/drawing/2014/main" id="{BC6ABA24-DE53-444C-9BC3-C5AF2A2B12C4}"/>
                </a:ext>
              </a:extLst>
            </p:cNvPr>
            <p:cNvSpPr>
              <a:spLocks/>
            </p:cNvSpPr>
            <p:nvPr/>
          </p:nvSpPr>
          <p:spPr bwMode="auto">
            <a:xfrm>
              <a:off x="4459" y="2578"/>
              <a:ext cx="178" cy="250"/>
            </a:xfrm>
            <a:custGeom>
              <a:avLst/>
              <a:gdLst>
                <a:gd name="T0" fmla="*/ 57 w 178"/>
                <a:gd name="T1" fmla="*/ 0 h 250"/>
                <a:gd name="T2" fmla="*/ 33 w 178"/>
                <a:gd name="T3" fmla="*/ 21 h 250"/>
                <a:gd name="T4" fmla="*/ 9 w 178"/>
                <a:gd name="T5" fmla="*/ 102 h 250"/>
                <a:gd name="T6" fmla="*/ 0 w 178"/>
                <a:gd name="T7" fmla="*/ 135 h 250"/>
                <a:gd name="T8" fmla="*/ 27 w 178"/>
                <a:gd name="T9" fmla="*/ 162 h 250"/>
                <a:gd name="T10" fmla="*/ 72 w 178"/>
                <a:gd name="T11" fmla="*/ 216 h 250"/>
                <a:gd name="T12" fmla="*/ 78 w 178"/>
                <a:gd name="T13" fmla="*/ 246 h 250"/>
                <a:gd name="T14" fmla="*/ 90 w 178"/>
                <a:gd name="T15" fmla="*/ 240 h 250"/>
                <a:gd name="T16" fmla="*/ 96 w 178"/>
                <a:gd name="T17" fmla="*/ 216 h 250"/>
                <a:gd name="T18" fmla="*/ 135 w 178"/>
                <a:gd name="T19" fmla="*/ 198 h 250"/>
                <a:gd name="T20" fmla="*/ 141 w 178"/>
                <a:gd name="T21" fmla="*/ 168 h 250"/>
                <a:gd name="T22" fmla="*/ 159 w 178"/>
                <a:gd name="T23" fmla="*/ 156 h 250"/>
                <a:gd name="T24" fmla="*/ 177 w 178"/>
                <a:gd name="T25" fmla="*/ 129 h 250"/>
                <a:gd name="T26" fmla="*/ 153 w 178"/>
                <a:gd name="T27" fmla="*/ 111 h 250"/>
                <a:gd name="T28" fmla="*/ 75 w 178"/>
                <a:gd name="T29" fmla="*/ 135 h 250"/>
                <a:gd name="T30" fmla="*/ 63 w 178"/>
                <a:gd name="T31" fmla="*/ 42 h 250"/>
                <a:gd name="T32" fmla="*/ 51 w 178"/>
                <a:gd name="T33" fmla="*/ 15 h 250"/>
                <a:gd name="T34" fmla="*/ 42 w 178"/>
                <a:gd name="T35" fmla="*/ 9 h 250"/>
                <a:gd name="T36" fmla="*/ 57 w 178"/>
                <a:gd name="T37" fmla="*/ 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78" h="250">
                  <a:moveTo>
                    <a:pt x="57" y="0"/>
                  </a:moveTo>
                  <a:cubicBezTo>
                    <a:pt x="45" y="4"/>
                    <a:pt x="42" y="12"/>
                    <a:pt x="33" y="21"/>
                  </a:cubicBezTo>
                  <a:cubicBezTo>
                    <a:pt x="24" y="48"/>
                    <a:pt x="16" y="75"/>
                    <a:pt x="9" y="102"/>
                  </a:cubicBezTo>
                  <a:cubicBezTo>
                    <a:pt x="0" y="138"/>
                    <a:pt x="13" y="116"/>
                    <a:pt x="0" y="135"/>
                  </a:cubicBezTo>
                  <a:cubicBezTo>
                    <a:pt x="4" y="154"/>
                    <a:pt x="9" y="157"/>
                    <a:pt x="27" y="162"/>
                  </a:cubicBezTo>
                  <a:cubicBezTo>
                    <a:pt x="42" y="173"/>
                    <a:pt x="61" y="200"/>
                    <a:pt x="72" y="216"/>
                  </a:cubicBezTo>
                  <a:cubicBezTo>
                    <a:pt x="74" y="226"/>
                    <a:pt x="72" y="238"/>
                    <a:pt x="78" y="246"/>
                  </a:cubicBezTo>
                  <a:cubicBezTo>
                    <a:pt x="81" y="250"/>
                    <a:pt x="88" y="244"/>
                    <a:pt x="90" y="240"/>
                  </a:cubicBezTo>
                  <a:cubicBezTo>
                    <a:pt x="94" y="233"/>
                    <a:pt x="94" y="224"/>
                    <a:pt x="96" y="216"/>
                  </a:cubicBezTo>
                  <a:cubicBezTo>
                    <a:pt x="96" y="215"/>
                    <a:pt x="128" y="203"/>
                    <a:pt x="135" y="198"/>
                  </a:cubicBezTo>
                  <a:cubicBezTo>
                    <a:pt x="138" y="188"/>
                    <a:pt x="136" y="177"/>
                    <a:pt x="141" y="168"/>
                  </a:cubicBezTo>
                  <a:cubicBezTo>
                    <a:pt x="145" y="162"/>
                    <a:pt x="159" y="156"/>
                    <a:pt x="159" y="156"/>
                  </a:cubicBezTo>
                  <a:cubicBezTo>
                    <a:pt x="162" y="149"/>
                    <a:pt x="178" y="136"/>
                    <a:pt x="177" y="129"/>
                  </a:cubicBezTo>
                  <a:cubicBezTo>
                    <a:pt x="176" y="122"/>
                    <a:pt x="170" y="110"/>
                    <a:pt x="153" y="111"/>
                  </a:cubicBezTo>
                  <a:cubicBezTo>
                    <a:pt x="105" y="78"/>
                    <a:pt x="103" y="126"/>
                    <a:pt x="75" y="135"/>
                  </a:cubicBezTo>
                  <a:cubicBezTo>
                    <a:pt x="56" y="97"/>
                    <a:pt x="75" y="138"/>
                    <a:pt x="63" y="42"/>
                  </a:cubicBezTo>
                  <a:cubicBezTo>
                    <a:pt x="62" y="35"/>
                    <a:pt x="57" y="21"/>
                    <a:pt x="51" y="15"/>
                  </a:cubicBezTo>
                  <a:cubicBezTo>
                    <a:pt x="48" y="12"/>
                    <a:pt x="41" y="12"/>
                    <a:pt x="42" y="9"/>
                  </a:cubicBezTo>
                  <a:cubicBezTo>
                    <a:pt x="44" y="4"/>
                    <a:pt x="52" y="3"/>
                    <a:pt x="57" y="0"/>
                  </a:cubicBezTo>
                  <a:close/>
                </a:path>
              </a:pathLst>
            </a:custGeom>
            <a:solidFill>
              <a:srgbClr val="0000FF"/>
            </a:solidFill>
            <a:ln w="28575" cmpd="sng">
              <a:solidFill>
                <a:srgbClr val="0000FF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340" name="Text Box 52">
              <a:extLst>
                <a:ext uri="{FF2B5EF4-FFF2-40B4-BE49-F238E27FC236}">
                  <a16:creationId xmlns:a16="http://schemas.microsoft.com/office/drawing/2014/main" id="{F903573E-E373-4785-BBB9-61B538677BD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08" y="2640"/>
              <a:ext cx="503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66CC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zh-CN" altLang="en-US" sz="1600" b="1">
                  <a:solidFill>
                    <a:schemeClr val="bg2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鄱阳湖</a:t>
              </a:r>
            </a:p>
          </p:txBody>
        </p:sp>
      </p:grpSp>
      <p:grpSp>
        <p:nvGrpSpPr>
          <p:cNvPr id="12341" name="Group 53">
            <a:extLst>
              <a:ext uri="{FF2B5EF4-FFF2-40B4-BE49-F238E27FC236}">
                <a16:creationId xmlns:a16="http://schemas.microsoft.com/office/drawing/2014/main" id="{491C5D83-BEF4-493A-A3FC-9FBCD528F2CE}"/>
              </a:ext>
            </a:extLst>
          </p:cNvPr>
          <p:cNvGrpSpPr>
            <a:grpSpLocks/>
          </p:cNvGrpSpPr>
          <p:nvPr/>
        </p:nvGrpSpPr>
        <p:grpSpPr bwMode="auto">
          <a:xfrm>
            <a:off x="6626225" y="4392613"/>
            <a:ext cx="812800" cy="847725"/>
            <a:chOff x="4174" y="2767"/>
            <a:chExt cx="512" cy="534"/>
          </a:xfrm>
        </p:grpSpPr>
        <p:sp>
          <p:nvSpPr>
            <p:cNvPr id="12342" name="Freeform 54">
              <a:extLst>
                <a:ext uri="{FF2B5EF4-FFF2-40B4-BE49-F238E27FC236}">
                  <a16:creationId xmlns:a16="http://schemas.microsoft.com/office/drawing/2014/main" id="{E2E1A2FE-9611-4A22-9FD4-D93FF8F1AECE}"/>
                </a:ext>
              </a:extLst>
            </p:cNvPr>
            <p:cNvSpPr>
              <a:spLocks/>
            </p:cNvSpPr>
            <p:nvPr/>
          </p:nvSpPr>
          <p:spPr bwMode="auto">
            <a:xfrm>
              <a:off x="4174" y="2767"/>
              <a:ext cx="321" cy="534"/>
            </a:xfrm>
            <a:custGeom>
              <a:avLst/>
              <a:gdLst>
                <a:gd name="T0" fmla="*/ 321 w 321"/>
                <a:gd name="T1" fmla="*/ 0 h 534"/>
                <a:gd name="T2" fmla="*/ 267 w 321"/>
                <a:gd name="T3" fmla="*/ 87 h 534"/>
                <a:gd name="T4" fmla="*/ 231 w 321"/>
                <a:gd name="T5" fmla="*/ 105 h 534"/>
                <a:gd name="T6" fmla="*/ 186 w 321"/>
                <a:gd name="T7" fmla="*/ 132 h 534"/>
                <a:gd name="T8" fmla="*/ 63 w 321"/>
                <a:gd name="T9" fmla="*/ 150 h 534"/>
                <a:gd name="T10" fmla="*/ 45 w 321"/>
                <a:gd name="T11" fmla="*/ 153 h 534"/>
                <a:gd name="T12" fmla="*/ 27 w 321"/>
                <a:gd name="T13" fmla="*/ 159 h 534"/>
                <a:gd name="T14" fmla="*/ 45 w 321"/>
                <a:gd name="T15" fmla="*/ 152 h 534"/>
                <a:gd name="T16" fmla="*/ 78 w 321"/>
                <a:gd name="T17" fmla="*/ 150 h 534"/>
                <a:gd name="T18" fmla="*/ 141 w 321"/>
                <a:gd name="T19" fmla="*/ 144 h 534"/>
                <a:gd name="T20" fmla="*/ 185 w 321"/>
                <a:gd name="T21" fmla="*/ 131 h 534"/>
                <a:gd name="T22" fmla="*/ 207 w 321"/>
                <a:gd name="T23" fmla="*/ 122 h 534"/>
                <a:gd name="T24" fmla="*/ 216 w 321"/>
                <a:gd name="T25" fmla="*/ 111 h 534"/>
                <a:gd name="T26" fmla="*/ 258 w 321"/>
                <a:gd name="T27" fmla="*/ 99 h 534"/>
                <a:gd name="T28" fmla="*/ 273 w 321"/>
                <a:gd name="T29" fmla="*/ 90 h 534"/>
                <a:gd name="T30" fmla="*/ 273 w 321"/>
                <a:gd name="T31" fmla="*/ 150 h 534"/>
                <a:gd name="T32" fmla="*/ 240 w 321"/>
                <a:gd name="T33" fmla="*/ 183 h 534"/>
                <a:gd name="T34" fmla="*/ 231 w 321"/>
                <a:gd name="T35" fmla="*/ 210 h 534"/>
                <a:gd name="T36" fmla="*/ 186 w 321"/>
                <a:gd name="T37" fmla="*/ 219 h 534"/>
                <a:gd name="T38" fmla="*/ 87 w 321"/>
                <a:gd name="T39" fmla="*/ 243 h 534"/>
                <a:gd name="T40" fmla="*/ 60 w 321"/>
                <a:gd name="T41" fmla="*/ 248 h 534"/>
                <a:gd name="T42" fmla="*/ 24 w 321"/>
                <a:gd name="T43" fmla="*/ 255 h 534"/>
                <a:gd name="T44" fmla="*/ 0 w 321"/>
                <a:gd name="T45" fmla="*/ 279 h 534"/>
                <a:gd name="T46" fmla="*/ 14 w 321"/>
                <a:gd name="T47" fmla="*/ 266 h 534"/>
                <a:gd name="T48" fmla="*/ 36 w 321"/>
                <a:gd name="T49" fmla="*/ 255 h 534"/>
                <a:gd name="T50" fmla="*/ 102 w 321"/>
                <a:gd name="T51" fmla="*/ 242 h 534"/>
                <a:gd name="T52" fmla="*/ 153 w 321"/>
                <a:gd name="T53" fmla="*/ 228 h 534"/>
                <a:gd name="T54" fmla="*/ 174 w 321"/>
                <a:gd name="T55" fmla="*/ 225 h 534"/>
                <a:gd name="T56" fmla="*/ 183 w 321"/>
                <a:gd name="T57" fmla="*/ 219 h 534"/>
                <a:gd name="T58" fmla="*/ 216 w 321"/>
                <a:gd name="T59" fmla="*/ 222 h 534"/>
                <a:gd name="T60" fmla="*/ 210 w 321"/>
                <a:gd name="T61" fmla="*/ 252 h 534"/>
                <a:gd name="T62" fmla="*/ 185 w 321"/>
                <a:gd name="T63" fmla="*/ 339 h 534"/>
                <a:gd name="T64" fmla="*/ 180 w 321"/>
                <a:gd name="T65" fmla="*/ 378 h 534"/>
                <a:gd name="T66" fmla="*/ 147 w 321"/>
                <a:gd name="T67" fmla="*/ 384 h 534"/>
                <a:gd name="T68" fmla="*/ 93 w 321"/>
                <a:gd name="T69" fmla="*/ 396 h 534"/>
                <a:gd name="T70" fmla="*/ 105 w 321"/>
                <a:gd name="T71" fmla="*/ 399 h 534"/>
                <a:gd name="T72" fmla="*/ 123 w 321"/>
                <a:gd name="T73" fmla="*/ 393 h 534"/>
                <a:gd name="T74" fmla="*/ 147 w 321"/>
                <a:gd name="T75" fmla="*/ 387 h 534"/>
                <a:gd name="T76" fmla="*/ 183 w 321"/>
                <a:gd name="T77" fmla="*/ 377 h 534"/>
                <a:gd name="T78" fmla="*/ 152 w 321"/>
                <a:gd name="T79" fmla="*/ 473 h 534"/>
                <a:gd name="T80" fmla="*/ 150 w 321"/>
                <a:gd name="T81" fmla="*/ 534 h 5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21" h="534">
                  <a:moveTo>
                    <a:pt x="321" y="0"/>
                  </a:moveTo>
                  <a:cubicBezTo>
                    <a:pt x="287" y="23"/>
                    <a:pt x="293" y="61"/>
                    <a:pt x="267" y="87"/>
                  </a:cubicBezTo>
                  <a:cubicBezTo>
                    <a:pt x="261" y="105"/>
                    <a:pt x="250" y="103"/>
                    <a:pt x="231" y="105"/>
                  </a:cubicBezTo>
                  <a:cubicBezTo>
                    <a:pt x="212" y="111"/>
                    <a:pt x="204" y="126"/>
                    <a:pt x="186" y="132"/>
                  </a:cubicBezTo>
                  <a:cubicBezTo>
                    <a:pt x="148" y="146"/>
                    <a:pt x="103" y="148"/>
                    <a:pt x="63" y="150"/>
                  </a:cubicBezTo>
                  <a:cubicBezTo>
                    <a:pt x="57" y="151"/>
                    <a:pt x="51" y="152"/>
                    <a:pt x="45" y="153"/>
                  </a:cubicBezTo>
                  <a:cubicBezTo>
                    <a:pt x="39" y="155"/>
                    <a:pt x="27" y="159"/>
                    <a:pt x="27" y="159"/>
                  </a:cubicBezTo>
                  <a:cubicBezTo>
                    <a:pt x="27" y="158"/>
                    <a:pt x="36" y="153"/>
                    <a:pt x="45" y="152"/>
                  </a:cubicBezTo>
                  <a:cubicBezTo>
                    <a:pt x="54" y="151"/>
                    <a:pt x="62" y="151"/>
                    <a:pt x="78" y="150"/>
                  </a:cubicBezTo>
                  <a:cubicBezTo>
                    <a:pt x="99" y="147"/>
                    <a:pt x="120" y="146"/>
                    <a:pt x="141" y="144"/>
                  </a:cubicBezTo>
                  <a:cubicBezTo>
                    <a:pt x="155" y="139"/>
                    <a:pt x="173" y="139"/>
                    <a:pt x="185" y="131"/>
                  </a:cubicBezTo>
                  <a:cubicBezTo>
                    <a:pt x="190" y="127"/>
                    <a:pt x="202" y="126"/>
                    <a:pt x="207" y="122"/>
                  </a:cubicBezTo>
                  <a:cubicBezTo>
                    <a:pt x="212" y="120"/>
                    <a:pt x="209" y="115"/>
                    <a:pt x="216" y="111"/>
                  </a:cubicBezTo>
                  <a:cubicBezTo>
                    <a:pt x="224" y="107"/>
                    <a:pt x="248" y="103"/>
                    <a:pt x="258" y="99"/>
                  </a:cubicBezTo>
                  <a:cubicBezTo>
                    <a:pt x="268" y="95"/>
                    <a:pt x="271" y="82"/>
                    <a:pt x="273" y="90"/>
                  </a:cubicBezTo>
                  <a:cubicBezTo>
                    <a:pt x="279" y="113"/>
                    <a:pt x="281" y="116"/>
                    <a:pt x="273" y="150"/>
                  </a:cubicBezTo>
                  <a:cubicBezTo>
                    <a:pt x="272" y="153"/>
                    <a:pt x="245" y="171"/>
                    <a:pt x="240" y="183"/>
                  </a:cubicBezTo>
                  <a:cubicBezTo>
                    <a:pt x="237" y="190"/>
                    <a:pt x="232" y="210"/>
                    <a:pt x="231" y="210"/>
                  </a:cubicBezTo>
                  <a:cubicBezTo>
                    <a:pt x="215" y="213"/>
                    <a:pt x="202" y="217"/>
                    <a:pt x="186" y="219"/>
                  </a:cubicBezTo>
                  <a:cubicBezTo>
                    <a:pt x="152" y="230"/>
                    <a:pt x="122" y="239"/>
                    <a:pt x="87" y="243"/>
                  </a:cubicBezTo>
                  <a:cubicBezTo>
                    <a:pt x="66" y="248"/>
                    <a:pt x="70" y="246"/>
                    <a:pt x="60" y="248"/>
                  </a:cubicBezTo>
                  <a:cubicBezTo>
                    <a:pt x="50" y="250"/>
                    <a:pt x="34" y="250"/>
                    <a:pt x="24" y="255"/>
                  </a:cubicBezTo>
                  <a:cubicBezTo>
                    <a:pt x="14" y="262"/>
                    <a:pt x="7" y="269"/>
                    <a:pt x="0" y="279"/>
                  </a:cubicBezTo>
                  <a:cubicBezTo>
                    <a:pt x="0" y="280"/>
                    <a:pt x="8" y="270"/>
                    <a:pt x="14" y="266"/>
                  </a:cubicBezTo>
                  <a:cubicBezTo>
                    <a:pt x="20" y="262"/>
                    <a:pt x="21" y="259"/>
                    <a:pt x="36" y="255"/>
                  </a:cubicBezTo>
                  <a:cubicBezTo>
                    <a:pt x="49" y="242"/>
                    <a:pt x="83" y="243"/>
                    <a:pt x="102" y="242"/>
                  </a:cubicBezTo>
                  <a:cubicBezTo>
                    <a:pt x="121" y="236"/>
                    <a:pt x="135" y="240"/>
                    <a:pt x="153" y="228"/>
                  </a:cubicBezTo>
                  <a:cubicBezTo>
                    <a:pt x="159" y="224"/>
                    <a:pt x="168" y="229"/>
                    <a:pt x="174" y="225"/>
                  </a:cubicBezTo>
                  <a:cubicBezTo>
                    <a:pt x="177" y="223"/>
                    <a:pt x="183" y="219"/>
                    <a:pt x="183" y="219"/>
                  </a:cubicBezTo>
                  <a:cubicBezTo>
                    <a:pt x="194" y="220"/>
                    <a:pt x="207" y="216"/>
                    <a:pt x="216" y="222"/>
                  </a:cubicBezTo>
                  <a:cubicBezTo>
                    <a:pt x="217" y="222"/>
                    <a:pt x="212" y="249"/>
                    <a:pt x="210" y="252"/>
                  </a:cubicBezTo>
                  <a:cubicBezTo>
                    <a:pt x="195" y="282"/>
                    <a:pt x="193" y="306"/>
                    <a:pt x="185" y="339"/>
                  </a:cubicBezTo>
                  <a:cubicBezTo>
                    <a:pt x="184" y="350"/>
                    <a:pt x="183" y="367"/>
                    <a:pt x="180" y="378"/>
                  </a:cubicBezTo>
                  <a:cubicBezTo>
                    <a:pt x="179" y="382"/>
                    <a:pt x="150" y="383"/>
                    <a:pt x="147" y="384"/>
                  </a:cubicBezTo>
                  <a:cubicBezTo>
                    <a:pt x="126" y="389"/>
                    <a:pt x="118" y="394"/>
                    <a:pt x="93" y="396"/>
                  </a:cubicBezTo>
                  <a:cubicBezTo>
                    <a:pt x="32" y="409"/>
                    <a:pt x="90" y="401"/>
                    <a:pt x="105" y="399"/>
                  </a:cubicBezTo>
                  <a:cubicBezTo>
                    <a:pt x="111" y="397"/>
                    <a:pt x="117" y="395"/>
                    <a:pt x="123" y="393"/>
                  </a:cubicBezTo>
                  <a:cubicBezTo>
                    <a:pt x="131" y="390"/>
                    <a:pt x="147" y="387"/>
                    <a:pt x="147" y="387"/>
                  </a:cubicBezTo>
                  <a:cubicBezTo>
                    <a:pt x="153" y="388"/>
                    <a:pt x="181" y="371"/>
                    <a:pt x="183" y="377"/>
                  </a:cubicBezTo>
                  <a:cubicBezTo>
                    <a:pt x="191" y="397"/>
                    <a:pt x="164" y="393"/>
                    <a:pt x="152" y="473"/>
                  </a:cubicBezTo>
                  <a:cubicBezTo>
                    <a:pt x="154" y="493"/>
                    <a:pt x="150" y="514"/>
                    <a:pt x="150" y="534"/>
                  </a:cubicBezTo>
                </a:path>
              </a:pathLst>
            </a:custGeom>
            <a:noFill/>
            <a:ln w="28575" cmpd="sng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00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343" name="Text Box 55">
              <a:extLst>
                <a:ext uri="{FF2B5EF4-FFF2-40B4-BE49-F238E27FC236}">
                  <a16:creationId xmlns:a16="http://schemas.microsoft.com/office/drawing/2014/main" id="{F50F3D57-27EB-492A-91C8-2FA90A43518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617062">
              <a:off x="4416" y="2784"/>
              <a:ext cx="270" cy="4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66CC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>
              <a:spAutoFit/>
            </a:bodyPr>
            <a:lstStyle/>
            <a:p>
              <a:pPr algn="ctr"/>
              <a:r>
                <a:rPr lang="zh-CN" altLang="en-US" sz="1600" b="1">
                  <a:solidFill>
                    <a:schemeClr val="bg2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赣   江</a:t>
              </a:r>
            </a:p>
          </p:txBody>
        </p:sp>
      </p:grpSp>
      <p:grpSp>
        <p:nvGrpSpPr>
          <p:cNvPr id="12344" name="Group 56">
            <a:extLst>
              <a:ext uri="{FF2B5EF4-FFF2-40B4-BE49-F238E27FC236}">
                <a16:creationId xmlns:a16="http://schemas.microsoft.com/office/drawing/2014/main" id="{C40C8140-2356-4100-85D8-00271E8CF4EB}"/>
              </a:ext>
            </a:extLst>
          </p:cNvPr>
          <p:cNvGrpSpPr>
            <a:grpSpLocks/>
          </p:cNvGrpSpPr>
          <p:nvPr/>
        </p:nvGrpSpPr>
        <p:grpSpPr bwMode="auto">
          <a:xfrm>
            <a:off x="7907338" y="2803525"/>
            <a:ext cx="644525" cy="549275"/>
            <a:chOff x="4981" y="1766"/>
            <a:chExt cx="406" cy="346"/>
          </a:xfrm>
        </p:grpSpPr>
        <p:sp>
          <p:nvSpPr>
            <p:cNvPr id="12345" name="Oval 57">
              <a:extLst>
                <a:ext uri="{FF2B5EF4-FFF2-40B4-BE49-F238E27FC236}">
                  <a16:creationId xmlns:a16="http://schemas.microsoft.com/office/drawing/2014/main" id="{D0669828-77BB-4D15-9C67-1F748AAD07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0" y="2064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346" name="Text Box 58">
              <a:extLst>
                <a:ext uri="{FF2B5EF4-FFF2-40B4-BE49-F238E27FC236}">
                  <a16:creationId xmlns:a16="http://schemas.microsoft.com/office/drawing/2014/main" id="{73EB3386-181B-40E8-9D77-0A466421CE9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81" y="1766"/>
              <a:ext cx="406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66CC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zh-CN" altLang="en-US" sz="1600" b="1">
                  <a:solidFill>
                    <a:schemeClr val="bg2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上 海</a:t>
              </a:r>
            </a:p>
          </p:txBody>
        </p:sp>
      </p:grpSp>
      <p:grpSp>
        <p:nvGrpSpPr>
          <p:cNvPr id="12347" name="Group 59">
            <a:extLst>
              <a:ext uri="{FF2B5EF4-FFF2-40B4-BE49-F238E27FC236}">
                <a16:creationId xmlns:a16="http://schemas.microsoft.com/office/drawing/2014/main" id="{1126FA5E-5702-4253-8BC2-75A8D0B1A11C}"/>
              </a:ext>
            </a:extLst>
          </p:cNvPr>
          <p:cNvGrpSpPr>
            <a:grpSpLocks/>
          </p:cNvGrpSpPr>
          <p:nvPr/>
        </p:nvGrpSpPr>
        <p:grpSpPr bwMode="auto">
          <a:xfrm>
            <a:off x="5826125" y="4505325"/>
            <a:ext cx="622300" cy="1192213"/>
            <a:chOff x="3670" y="2838"/>
            <a:chExt cx="392" cy="751"/>
          </a:xfrm>
        </p:grpSpPr>
        <p:sp>
          <p:nvSpPr>
            <p:cNvPr id="12348" name="Freeform 60">
              <a:extLst>
                <a:ext uri="{FF2B5EF4-FFF2-40B4-BE49-F238E27FC236}">
                  <a16:creationId xmlns:a16="http://schemas.microsoft.com/office/drawing/2014/main" id="{AE99DA52-E75E-4332-BE95-FF7CB04B9EB4}"/>
                </a:ext>
              </a:extLst>
            </p:cNvPr>
            <p:cNvSpPr>
              <a:spLocks/>
            </p:cNvSpPr>
            <p:nvPr/>
          </p:nvSpPr>
          <p:spPr bwMode="auto">
            <a:xfrm>
              <a:off x="3670" y="2838"/>
              <a:ext cx="339" cy="751"/>
            </a:xfrm>
            <a:custGeom>
              <a:avLst/>
              <a:gdLst>
                <a:gd name="T0" fmla="*/ 0 w 339"/>
                <a:gd name="T1" fmla="*/ 103 h 751"/>
                <a:gd name="T2" fmla="*/ 36 w 339"/>
                <a:gd name="T3" fmla="*/ 76 h 751"/>
                <a:gd name="T4" fmla="*/ 87 w 339"/>
                <a:gd name="T5" fmla="*/ 58 h 751"/>
                <a:gd name="T6" fmla="*/ 150 w 339"/>
                <a:gd name="T7" fmla="*/ 43 h 751"/>
                <a:gd name="T8" fmla="*/ 210 w 339"/>
                <a:gd name="T9" fmla="*/ 31 h 751"/>
                <a:gd name="T10" fmla="*/ 243 w 339"/>
                <a:gd name="T11" fmla="*/ 19 h 751"/>
                <a:gd name="T12" fmla="*/ 252 w 339"/>
                <a:gd name="T13" fmla="*/ 7 h 751"/>
                <a:gd name="T14" fmla="*/ 309 w 339"/>
                <a:gd name="T15" fmla="*/ 79 h 751"/>
                <a:gd name="T16" fmla="*/ 291 w 339"/>
                <a:gd name="T17" fmla="*/ 148 h 751"/>
                <a:gd name="T18" fmla="*/ 339 w 339"/>
                <a:gd name="T19" fmla="*/ 202 h 751"/>
                <a:gd name="T20" fmla="*/ 297 w 339"/>
                <a:gd name="T21" fmla="*/ 301 h 751"/>
                <a:gd name="T22" fmla="*/ 282 w 339"/>
                <a:gd name="T23" fmla="*/ 334 h 751"/>
                <a:gd name="T24" fmla="*/ 288 w 339"/>
                <a:gd name="T25" fmla="*/ 364 h 751"/>
                <a:gd name="T26" fmla="*/ 225 w 339"/>
                <a:gd name="T27" fmla="*/ 433 h 751"/>
                <a:gd name="T28" fmla="*/ 141 w 339"/>
                <a:gd name="T29" fmla="*/ 421 h 751"/>
                <a:gd name="T30" fmla="*/ 102 w 339"/>
                <a:gd name="T31" fmla="*/ 451 h 751"/>
                <a:gd name="T32" fmla="*/ 108 w 339"/>
                <a:gd name="T33" fmla="*/ 460 h 751"/>
                <a:gd name="T34" fmla="*/ 84 w 339"/>
                <a:gd name="T35" fmla="*/ 502 h 751"/>
                <a:gd name="T36" fmla="*/ 102 w 339"/>
                <a:gd name="T37" fmla="*/ 586 h 751"/>
                <a:gd name="T38" fmla="*/ 126 w 339"/>
                <a:gd name="T39" fmla="*/ 643 h 751"/>
                <a:gd name="T40" fmla="*/ 102 w 339"/>
                <a:gd name="T41" fmla="*/ 751 h 7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39" h="751">
                  <a:moveTo>
                    <a:pt x="0" y="103"/>
                  </a:moveTo>
                  <a:cubicBezTo>
                    <a:pt x="15" y="96"/>
                    <a:pt x="22" y="85"/>
                    <a:pt x="36" y="76"/>
                  </a:cubicBezTo>
                  <a:cubicBezTo>
                    <a:pt x="45" y="70"/>
                    <a:pt x="75" y="61"/>
                    <a:pt x="87" y="58"/>
                  </a:cubicBezTo>
                  <a:cubicBezTo>
                    <a:pt x="105" y="46"/>
                    <a:pt x="129" y="45"/>
                    <a:pt x="150" y="43"/>
                  </a:cubicBezTo>
                  <a:cubicBezTo>
                    <a:pt x="169" y="37"/>
                    <a:pt x="190" y="36"/>
                    <a:pt x="210" y="31"/>
                  </a:cubicBezTo>
                  <a:cubicBezTo>
                    <a:pt x="222" y="28"/>
                    <a:pt x="231" y="22"/>
                    <a:pt x="243" y="19"/>
                  </a:cubicBezTo>
                  <a:cubicBezTo>
                    <a:pt x="248" y="3"/>
                    <a:pt x="237" y="0"/>
                    <a:pt x="252" y="7"/>
                  </a:cubicBezTo>
                  <a:cubicBezTo>
                    <a:pt x="265" y="32"/>
                    <a:pt x="302" y="51"/>
                    <a:pt x="309" y="79"/>
                  </a:cubicBezTo>
                  <a:cubicBezTo>
                    <a:pt x="319" y="100"/>
                    <a:pt x="287" y="126"/>
                    <a:pt x="291" y="148"/>
                  </a:cubicBezTo>
                  <a:cubicBezTo>
                    <a:pt x="296" y="168"/>
                    <a:pt x="338" y="177"/>
                    <a:pt x="339" y="202"/>
                  </a:cubicBezTo>
                  <a:cubicBezTo>
                    <a:pt x="334" y="236"/>
                    <a:pt x="322" y="276"/>
                    <a:pt x="297" y="301"/>
                  </a:cubicBezTo>
                  <a:cubicBezTo>
                    <a:pt x="289" y="322"/>
                    <a:pt x="283" y="324"/>
                    <a:pt x="282" y="334"/>
                  </a:cubicBezTo>
                  <a:cubicBezTo>
                    <a:pt x="281" y="344"/>
                    <a:pt x="298" y="348"/>
                    <a:pt x="288" y="364"/>
                  </a:cubicBezTo>
                  <a:cubicBezTo>
                    <a:pt x="279" y="377"/>
                    <a:pt x="249" y="424"/>
                    <a:pt x="225" y="433"/>
                  </a:cubicBezTo>
                  <a:cubicBezTo>
                    <a:pt x="201" y="442"/>
                    <a:pt x="161" y="418"/>
                    <a:pt x="141" y="421"/>
                  </a:cubicBezTo>
                  <a:cubicBezTo>
                    <a:pt x="128" y="424"/>
                    <a:pt x="108" y="438"/>
                    <a:pt x="102" y="451"/>
                  </a:cubicBezTo>
                  <a:cubicBezTo>
                    <a:pt x="99" y="457"/>
                    <a:pt x="108" y="460"/>
                    <a:pt x="108" y="460"/>
                  </a:cubicBezTo>
                  <a:cubicBezTo>
                    <a:pt x="108" y="466"/>
                    <a:pt x="85" y="454"/>
                    <a:pt x="84" y="502"/>
                  </a:cubicBezTo>
                  <a:cubicBezTo>
                    <a:pt x="83" y="523"/>
                    <a:pt x="95" y="563"/>
                    <a:pt x="102" y="586"/>
                  </a:cubicBezTo>
                  <a:cubicBezTo>
                    <a:pt x="109" y="609"/>
                    <a:pt x="126" y="616"/>
                    <a:pt x="126" y="643"/>
                  </a:cubicBezTo>
                  <a:cubicBezTo>
                    <a:pt x="126" y="670"/>
                    <a:pt x="107" y="729"/>
                    <a:pt x="102" y="751"/>
                  </a:cubicBezTo>
                </a:path>
              </a:pathLst>
            </a:custGeom>
            <a:noFill/>
            <a:ln w="28575" cmpd="sng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349" name="Text Box 61">
              <a:extLst>
                <a:ext uri="{FF2B5EF4-FFF2-40B4-BE49-F238E27FC236}">
                  <a16:creationId xmlns:a16="http://schemas.microsoft.com/office/drawing/2014/main" id="{B025D49A-F0B7-4029-82AD-2934B4C81FF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92" y="3024"/>
              <a:ext cx="270" cy="4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66CC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>
              <a:spAutoFit/>
            </a:bodyPr>
            <a:lstStyle/>
            <a:p>
              <a:pPr algn="ctr"/>
              <a:r>
                <a:rPr lang="zh-CN" altLang="en-US" sz="1600" b="1" dirty="0">
                  <a:solidFill>
                    <a:schemeClr val="bg2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湘   江</a:t>
              </a:r>
            </a:p>
          </p:txBody>
        </p:sp>
      </p:grpSp>
      <p:grpSp>
        <p:nvGrpSpPr>
          <p:cNvPr id="12351" name="Group 63">
            <a:extLst>
              <a:ext uri="{FF2B5EF4-FFF2-40B4-BE49-F238E27FC236}">
                <a16:creationId xmlns:a16="http://schemas.microsoft.com/office/drawing/2014/main" id="{FA0C925F-CB9D-4B1C-8B0A-E2AB005EA7BB}"/>
              </a:ext>
            </a:extLst>
          </p:cNvPr>
          <p:cNvGrpSpPr>
            <a:grpSpLocks/>
          </p:cNvGrpSpPr>
          <p:nvPr/>
        </p:nvGrpSpPr>
        <p:grpSpPr bwMode="auto">
          <a:xfrm>
            <a:off x="2209800" y="2601913"/>
            <a:ext cx="1295400" cy="2503487"/>
            <a:chOff x="1392" y="1639"/>
            <a:chExt cx="816" cy="1577"/>
          </a:xfrm>
        </p:grpSpPr>
        <p:sp>
          <p:nvSpPr>
            <p:cNvPr id="12352" name="Freeform 64">
              <a:extLst>
                <a:ext uri="{FF2B5EF4-FFF2-40B4-BE49-F238E27FC236}">
                  <a16:creationId xmlns:a16="http://schemas.microsoft.com/office/drawing/2014/main" id="{44C2E549-8966-4985-BB6E-41559494458A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2" y="1639"/>
              <a:ext cx="720" cy="1577"/>
            </a:xfrm>
            <a:custGeom>
              <a:avLst/>
              <a:gdLst>
                <a:gd name="T0" fmla="*/ 133 w 852"/>
                <a:gd name="T1" fmla="*/ 0 h 1865"/>
                <a:gd name="T2" fmla="*/ 71 w 852"/>
                <a:gd name="T3" fmla="*/ 150 h 1865"/>
                <a:gd name="T4" fmla="*/ 146 w 852"/>
                <a:gd name="T5" fmla="*/ 162 h 1865"/>
                <a:gd name="T6" fmla="*/ 184 w 852"/>
                <a:gd name="T7" fmla="*/ 187 h 1865"/>
                <a:gd name="T8" fmla="*/ 221 w 852"/>
                <a:gd name="T9" fmla="*/ 263 h 1865"/>
                <a:gd name="T10" fmla="*/ 296 w 852"/>
                <a:gd name="T11" fmla="*/ 313 h 1865"/>
                <a:gd name="T12" fmla="*/ 334 w 852"/>
                <a:gd name="T13" fmla="*/ 338 h 1865"/>
                <a:gd name="T14" fmla="*/ 346 w 852"/>
                <a:gd name="T15" fmla="*/ 475 h 1865"/>
                <a:gd name="T16" fmla="*/ 396 w 852"/>
                <a:gd name="T17" fmla="*/ 488 h 1865"/>
                <a:gd name="T18" fmla="*/ 434 w 852"/>
                <a:gd name="T19" fmla="*/ 525 h 1865"/>
                <a:gd name="T20" fmla="*/ 497 w 852"/>
                <a:gd name="T21" fmla="*/ 676 h 1865"/>
                <a:gd name="T22" fmla="*/ 509 w 852"/>
                <a:gd name="T23" fmla="*/ 713 h 1865"/>
                <a:gd name="T24" fmla="*/ 534 w 852"/>
                <a:gd name="T25" fmla="*/ 751 h 1865"/>
                <a:gd name="T26" fmla="*/ 522 w 852"/>
                <a:gd name="T27" fmla="*/ 839 h 1865"/>
                <a:gd name="T28" fmla="*/ 572 w 852"/>
                <a:gd name="T29" fmla="*/ 889 h 1865"/>
                <a:gd name="T30" fmla="*/ 622 w 852"/>
                <a:gd name="T31" fmla="*/ 964 h 1865"/>
                <a:gd name="T32" fmla="*/ 647 w 852"/>
                <a:gd name="T33" fmla="*/ 1001 h 1865"/>
                <a:gd name="T34" fmla="*/ 634 w 852"/>
                <a:gd name="T35" fmla="*/ 1214 h 1865"/>
                <a:gd name="T36" fmla="*/ 735 w 852"/>
                <a:gd name="T37" fmla="*/ 1490 h 1865"/>
                <a:gd name="T38" fmla="*/ 785 w 852"/>
                <a:gd name="T39" fmla="*/ 1728 h 1865"/>
                <a:gd name="T40" fmla="*/ 747 w 852"/>
                <a:gd name="T41" fmla="*/ 1865 h 18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52" h="1865">
                  <a:moveTo>
                    <a:pt x="133" y="0"/>
                  </a:moveTo>
                  <a:cubicBezTo>
                    <a:pt x="67" y="21"/>
                    <a:pt x="0" y="49"/>
                    <a:pt x="71" y="150"/>
                  </a:cubicBezTo>
                  <a:cubicBezTo>
                    <a:pt x="86" y="171"/>
                    <a:pt x="121" y="158"/>
                    <a:pt x="146" y="162"/>
                  </a:cubicBezTo>
                  <a:cubicBezTo>
                    <a:pt x="159" y="170"/>
                    <a:pt x="175" y="175"/>
                    <a:pt x="184" y="187"/>
                  </a:cubicBezTo>
                  <a:cubicBezTo>
                    <a:pt x="236" y="253"/>
                    <a:pt x="148" y="199"/>
                    <a:pt x="221" y="263"/>
                  </a:cubicBezTo>
                  <a:cubicBezTo>
                    <a:pt x="244" y="283"/>
                    <a:pt x="271" y="296"/>
                    <a:pt x="296" y="313"/>
                  </a:cubicBezTo>
                  <a:cubicBezTo>
                    <a:pt x="309" y="321"/>
                    <a:pt x="334" y="338"/>
                    <a:pt x="334" y="338"/>
                  </a:cubicBezTo>
                  <a:cubicBezTo>
                    <a:pt x="338" y="384"/>
                    <a:pt x="328" y="433"/>
                    <a:pt x="346" y="475"/>
                  </a:cubicBezTo>
                  <a:cubicBezTo>
                    <a:pt x="353" y="491"/>
                    <a:pt x="381" y="479"/>
                    <a:pt x="396" y="488"/>
                  </a:cubicBezTo>
                  <a:cubicBezTo>
                    <a:pt x="411" y="497"/>
                    <a:pt x="421" y="513"/>
                    <a:pt x="434" y="525"/>
                  </a:cubicBezTo>
                  <a:cubicBezTo>
                    <a:pt x="453" y="582"/>
                    <a:pt x="464" y="626"/>
                    <a:pt x="497" y="676"/>
                  </a:cubicBezTo>
                  <a:cubicBezTo>
                    <a:pt x="501" y="688"/>
                    <a:pt x="503" y="701"/>
                    <a:pt x="509" y="713"/>
                  </a:cubicBezTo>
                  <a:cubicBezTo>
                    <a:pt x="516" y="727"/>
                    <a:pt x="532" y="736"/>
                    <a:pt x="534" y="751"/>
                  </a:cubicBezTo>
                  <a:cubicBezTo>
                    <a:pt x="537" y="780"/>
                    <a:pt x="526" y="810"/>
                    <a:pt x="522" y="839"/>
                  </a:cubicBezTo>
                  <a:cubicBezTo>
                    <a:pt x="554" y="936"/>
                    <a:pt x="506" y="823"/>
                    <a:pt x="572" y="889"/>
                  </a:cubicBezTo>
                  <a:cubicBezTo>
                    <a:pt x="593" y="910"/>
                    <a:pt x="605" y="939"/>
                    <a:pt x="622" y="964"/>
                  </a:cubicBezTo>
                  <a:cubicBezTo>
                    <a:pt x="630" y="976"/>
                    <a:pt x="647" y="1001"/>
                    <a:pt x="647" y="1001"/>
                  </a:cubicBezTo>
                  <a:cubicBezTo>
                    <a:pt x="669" y="1072"/>
                    <a:pt x="659" y="1144"/>
                    <a:pt x="634" y="1214"/>
                  </a:cubicBezTo>
                  <a:cubicBezTo>
                    <a:pt x="656" y="1299"/>
                    <a:pt x="672" y="1430"/>
                    <a:pt x="735" y="1490"/>
                  </a:cubicBezTo>
                  <a:cubicBezTo>
                    <a:pt x="852" y="1312"/>
                    <a:pt x="799" y="1545"/>
                    <a:pt x="785" y="1728"/>
                  </a:cubicBezTo>
                  <a:cubicBezTo>
                    <a:pt x="782" y="1775"/>
                    <a:pt x="747" y="1816"/>
                    <a:pt x="747" y="1865"/>
                  </a:cubicBezTo>
                </a:path>
              </a:pathLst>
            </a:custGeom>
            <a:noFill/>
            <a:ln w="28575" cap="sq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2353" name="Text Box 65">
              <a:extLst>
                <a:ext uri="{FF2B5EF4-FFF2-40B4-BE49-F238E27FC236}">
                  <a16:creationId xmlns:a16="http://schemas.microsoft.com/office/drawing/2014/main" id="{C13503FE-458E-44F8-A554-59777A153D6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1029066">
              <a:off x="1872" y="2112"/>
              <a:ext cx="336" cy="5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1600" b="1" dirty="0">
                  <a:solidFill>
                    <a:schemeClr val="bg2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雅砻    江</a:t>
              </a:r>
            </a:p>
          </p:txBody>
        </p:sp>
      </p:grpSp>
      <p:sp>
        <p:nvSpPr>
          <p:cNvPr id="12355" name="Text Box 67">
            <a:extLst>
              <a:ext uri="{FF2B5EF4-FFF2-40B4-BE49-F238E27FC236}">
                <a16:creationId xmlns:a16="http://schemas.microsoft.com/office/drawing/2014/main" id="{0EDC4B89-F714-42CB-AE6C-4D02F3C759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1325" y="2308225"/>
            <a:ext cx="6413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1800">
                <a:solidFill>
                  <a:srgbClr val="FF0000"/>
                </a:solidFill>
              </a:rPr>
              <a:t>源头</a:t>
            </a:r>
          </a:p>
        </p:txBody>
      </p:sp>
      <p:grpSp>
        <p:nvGrpSpPr>
          <p:cNvPr id="68" name="Group 34">
            <a:extLst>
              <a:ext uri="{FF2B5EF4-FFF2-40B4-BE49-F238E27FC236}">
                <a16:creationId xmlns:a16="http://schemas.microsoft.com/office/drawing/2014/main" id="{26B2F19C-A1E9-408B-B482-2FE314A78127}"/>
              </a:ext>
            </a:extLst>
          </p:cNvPr>
          <p:cNvGrpSpPr>
            <a:grpSpLocks/>
          </p:cNvGrpSpPr>
          <p:nvPr/>
        </p:nvGrpSpPr>
        <p:grpSpPr bwMode="auto">
          <a:xfrm>
            <a:off x="2362200" y="3048000"/>
            <a:ext cx="3048000" cy="900113"/>
            <a:chOff x="1488" y="1920"/>
            <a:chExt cx="1920" cy="567"/>
          </a:xfrm>
        </p:grpSpPr>
        <p:sp>
          <p:nvSpPr>
            <p:cNvPr id="69" name="Text Box 35">
              <a:extLst>
                <a:ext uri="{FF2B5EF4-FFF2-40B4-BE49-F238E27FC236}">
                  <a16:creationId xmlns:a16="http://schemas.microsoft.com/office/drawing/2014/main" id="{1CC21AAD-98DA-4F78-B3EC-ED1FB7CDFD1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88" y="1920"/>
              <a:ext cx="432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800" b="1" i="1">
                  <a:solidFill>
                    <a:srgbClr val="FF0000"/>
                  </a:solidFill>
                </a:rPr>
                <a:t>上</a:t>
              </a:r>
            </a:p>
          </p:txBody>
        </p:sp>
        <p:sp>
          <p:nvSpPr>
            <p:cNvPr id="70" name="Text Box 36">
              <a:extLst>
                <a:ext uri="{FF2B5EF4-FFF2-40B4-BE49-F238E27FC236}">
                  <a16:creationId xmlns:a16="http://schemas.microsoft.com/office/drawing/2014/main" id="{A3900C71-ECBC-4947-850D-323A4EB9F85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76" y="2160"/>
              <a:ext cx="432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800" b="1" i="1" dirty="0">
                  <a:solidFill>
                    <a:srgbClr val="FF0000"/>
                  </a:solidFill>
                </a:rPr>
                <a:t>游</a:t>
              </a:r>
            </a:p>
          </p:txBody>
        </p:sp>
      </p:grpSp>
      <p:sp>
        <p:nvSpPr>
          <p:cNvPr id="71" name="Text Box 37">
            <a:extLst>
              <a:ext uri="{FF2B5EF4-FFF2-40B4-BE49-F238E27FC236}">
                <a16:creationId xmlns:a16="http://schemas.microsoft.com/office/drawing/2014/main" id="{630FA29C-9ECC-4A1B-B9CD-FBDB5C3B30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0" y="4129088"/>
            <a:ext cx="12192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b="1" i="1" dirty="0">
                <a:solidFill>
                  <a:srgbClr val="FF0000"/>
                </a:solidFill>
              </a:rPr>
              <a:t>中游</a:t>
            </a:r>
          </a:p>
        </p:txBody>
      </p:sp>
      <p:sp>
        <p:nvSpPr>
          <p:cNvPr id="72" name="Text Box 38">
            <a:extLst>
              <a:ext uri="{FF2B5EF4-FFF2-40B4-BE49-F238E27FC236}">
                <a16:creationId xmlns:a16="http://schemas.microsoft.com/office/drawing/2014/main" id="{BB8663DF-D49A-43EF-B84B-01DEFA02F2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67600" y="3429000"/>
            <a:ext cx="10668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b="1" i="1" dirty="0">
                <a:solidFill>
                  <a:srgbClr val="FF0000"/>
                </a:solidFill>
              </a:rPr>
              <a:t>下游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78F6F11-A24A-4DC2-9938-9EB0C0926027}"/>
              </a:ext>
            </a:extLst>
          </p:cNvPr>
          <p:cNvSpPr txBox="1"/>
          <p:nvPr/>
        </p:nvSpPr>
        <p:spPr>
          <a:xfrm>
            <a:off x="1053307" y="733368"/>
            <a:ext cx="790191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/>
              <a:t>长江上、中、下游、分界点是哪个城市？上中下游的主要支流和湖泊都有哪一些？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1B577BB-707D-4E2C-AC18-685ACC01322A}"/>
              </a:ext>
            </a:extLst>
          </p:cNvPr>
          <p:cNvSpPr txBox="1"/>
          <p:nvPr/>
        </p:nvSpPr>
        <p:spPr>
          <a:xfrm>
            <a:off x="2627784" y="6093296"/>
            <a:ext cx="37914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0070C0"/>
                </a:solidFill>
              </a:rPr>
              <a:t>汉江是长江最大的支流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Abs val="3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Abs val="3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7" dur="500"/>
                                        <p:tgtEl>
                                          <p:spTgt spid="12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1" dur="500"/>
                                        <p:tgtEl>
                                          <p:spTgt spid="12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35" dur="500"/>
                                        <p:tgtEl>
                                          <p:spTgt spid="12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40" dur="500"/>
                                        <p:tgtEl>
                                          <p:spTgt spid="12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45" dur="500"/>
                                        <p:tgtEl>
                                          <p:spTgt spid="12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50" dur="500"/>
                                        <p:tgtEl>
                                          <p:spTgt spid="12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55" dur="500"/>
                                        <p:tgtEl>
                                          <p:spTgt spid="12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60" dur="500"/>
                                        <p:tgtEl>
                                          <p:spTgt spid="12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65" dur="500"/>
                                        <p:tgtEl>
                                          <p:spTgt spid="12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0" dur="500"/>
                                        <p:tgtEl>
                                          <p:spTgt spid="12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5" dur="500"/>
                                        <p:tgtEl>
                                          <p:spTgt spid="12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80" dur="500"/>
                                        <p:tgtEl>
                                          <p:spTgt spid="12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85" dur="500"/>
                                        <p:tgtEl>
                                          <p:spTgt spid="12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90" dur="500"/>
                                        <p:tgtEl>
                                          <p:spTgt spid="12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95" dur="500"/>
                                        <p:tgtEl>
                                          <p:spTgt spid="12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autoUpdateAnimBg="0"/>
      <p:bldP spid="72" grpId="0" autoUpdateAnimBg="0"/>
      <p:bldP spid="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>
            <a:extLst>
              <a:ext uri="{FF2B5EF4-FFF2-40B4-BE49-F238E27FC236}">
                <a16:creationId xmlns:a16="http://schemas.microsoft.com/office/drawing/2014/main" id="{916672E5-8035-41F4-85C5-E639D6636E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575" y="2057400"/>
            <a:ext cx="8429625" cy="3671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435" name="Text Box 3">
            <a:extLst>
              <a:ext uri="{FF2B5EF4-FFF2-40B4-BE49-F238E27FC236}">
                <a16:creationId xmlns:a16="http://schemas.microsoft.com/office/drawing/2014/main" id="{C9DC778F-7650-4AB5-8232-F8842CC161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6600" y="990600"/>
            <a:ext cx="27432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600" b="1" i="1">
                <a:effectLst>
                  <a:outerShdw blurRad="38100" dist="38100" dir="2700000" algn="tl">
                    <a:srgbClr val="FFFFFF"/>
                  </a:outerShdw>
                </a:effectLst>
              </a:rPr>
              <a:t>黄河水系图</a:t>
            </a:r>
          </a:p>
        </p:txBody>
      </p:sp>
      <p:grpSp>
        <p:nvGrpSpPr>
          <p:cNvPr id="18436" name="Group 4">
            <a:extLst>
              <a:ext uri="{FF2B5EF4-FFF2-40B4-BE49-F238E27FC236}">
                <a16:creationId xmlns:a16="http://schemas.microsoft.com/office/drawing/2014/main" id="{C80CEAF2-89A1-4208-BB90-9F4795A85158}"/>
              </a:ext>
            </a:extLst>
          </p:cNvPr>
          <p:cNvGrpSpPr>
            <a:grpSpLocks/>
          </p:cNvGrpSpPr>
          <p:nvPr/>
        </p:nvGrpSpPr>
        <p:grpSpPr bwMode="auto">
          <a:xfrm>
            <a:off x="1790700" y="3219450"/>
            <a:ext cx="1104900" cy="971550"/>
            <a:chOff x="1128" y="2028"/>
            <a:chExt cx="696" cy="612"/>
          </a:xfrm>
        </p:grpSpPr>
        <p:sp>
          <p:nvSpPr>
            <p:cNvPr id="18437" name="Freeform 5">
              <a:extLst>
                <a:ext uri="{FF2B5EF4-FFF2-40B4-BE49-F238E27FC236}">
                  <a16:creationId xmlns:a16="http://schemas.microsoft.com/office/drawing/2014/main" id="{93991507-8AE3-47F5-AA11-1D8FF61D5082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2" y="2292"/>
              <a:ext cx="432" cy="348"/>
            </a:xfrm>
            <a:custGeom>
              <a:avLst/>
              <a:gdLst>
                <a:gd name="T0" fmla="*/ 12 w 432"/>
                <a:gd name="T1" fmla="*/ 0 h 348"/>
                <a:gd name="T2" fmla="*/ 0 w 432"/>
                <a:gd name="T3" fmla="*/ 48 h 348"/>
                <a:gd name="T4" fmla="*/ 288 w 432"/>
                <a:gd name="T5" fmla="*/ 240 h 348"/>
                <a:gd name="T6" fmla="*/ 396 w 432"/>
                <a:gd name="T7" fmla="*/ 300 h 348"/>
                <a:gd name="T8" fmla="*/ 432 w 432"/>
                <a:gd name="T9" fmla="*/ 348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2" h="348">
                  <a:moveTo>
                    <a:pt x="12" y="0"/>
                  </a:moveTo>
                  <a:cubicBezTo>
                    <a:pt x="8" y="16"/>
                    <a:pt x="0" y="32"/>
                    <a:pt x="0" y="48"/>
                  </a:cubicBezTo>
                  <a:cubicBezTo>
                    <a:pt x="0" y="193"/>
                    <a:pt x="190" y="207"/>
                    <a:pt x="288" y="240"/>
                  </a:cubicBezTo>
                  <a:cubicBezTo>
                    <a:pt x="327" y="253"/>
                    <a:pt x="396" y="300"/>
                    <a:pt x="396" y="300"/>
                  </a:cubicBezTo>
                  <a:cubicBezTo>
                    <a:pt x="423" y="341"/>
                    <a:pt x="410" y="326"/>
                    <a:pt x="432" y="348"/>
                  </a:cubicBezTo>
                </a:path>
              </a:pathLst>
            </a:custGeom>
            <a:noFill/>
            <a:ln w="38100" cap="flat" cmpd="sng">
              <a:solidFill>
                <a:srgbClr val="FF3300"/>
              </a:solidFill>
              <a:prstDash val="solid"/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8438" name="Freeform 6">
              <a:extLst>
                <a:ext uri="{FF2B5EF4-FFF2-40B4-BE49-F238E27FC236}">
                  <a16:creationId xmlns:a16="http://schemas.microsoft.com/office/drawing/2014/main" id="{0473DEDE-3FB7-41D3-96B8-3C976D0A700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8" y="2028"/>
              <a:ext cx="636" cy="552"/>
            </a:xfrm>
            <a:custGeom>
              <a:avLst/>
              <a:gdLst>
                <a:gd name="T0" fmla="*/ 0 w 636"/>
                <a:gd name="T1" fmla="*/ 0 h 552"/>
                <a:gd name="T2" fmla="*/ 180 w 636"/>
                <a:gd name="T3" fmla="*/ 132 h 552"/>
                <a:gd name="T4" fmla="*/ 252 w 636"/>
                <a:gd name="T5" fmla="*/ 180 h 552"/>
                <a:gd name="T6" fmla="*/ 288 w 636"/>
                <a:gd name="T7" fmla="*/ 192 h 552"/>
                <a:gd name="T8" fmla="*/ 396 w 636"/>
                <a:gd name="T9" fmla="*/ 264 h 552"/>
                <a:gd name="T10" fmla="*/ 432 w 636"/>
                <a:gd name="T11" fmla="*/ 276 h 552"/>
                <a:gd name="T12" fmla="*/ 576 w 636"/>
                <a:gd name="T13" fmla="*/ 360 h 552"/>
                <a:gd name="T14" fmla="*/ 636 w 636"/>
                <a:gd name="T15" fmla="*/ 468 h 552"/>
                <a:gd name="T16" fmla="*/ 624 w 636"/>
                <a:gd name="T17" fmla="*/ 552 h 5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6" h="552">
                  <a:moveTo>
                    <a:pt x="0" y="0"/>
                  </a:moveTo>
                  <a:cubicBezTo>
                    <a:pt x="75" y="25"/>
                    <a:pt x="120" y="85"/>
                    <a:pt x="180" y="132"/>
                  </a:cubicBezTo>
                  <a:cubicBezTo>
                    <a:pt x="203" y="150"/>
                    <a:pt x="225" y="171"/>
                    <a:pt x="252" y="180"/>
                  </a:cubicBezTo>
                  <a:cubicBezTo>
                    <a:pt x="264" y="184"/>
                    <a:pt x="277" y="186"/>
                    <a:pt x="288" y="192"/>
                  </a:cubicBezTo>
                  <a:cubicBezTo>
                    <a:pt x="326" y="213"/>
                    <a:pt x="355" y="250"/>
                    <a:pt x="396" y="264"/>
                  </a:cubicBezTo>
                  <a:cubicBezTo>
                    <a:pt x="408" y="268"/>
                    <a:pt x="421" y="270"/>
                    <a:pt x="432" y="276"/>
                  </a:cubicBezTo>
                  <a:cubicBezTo>
                    <a:pt x="485" y="306"/>
                    <a:pt x="520" y="341"/>
                    <a:pt x="576" y="360"/>
                  </a:cubicBezTo>
                  <a:cubicBezTo>
                    <a:pt x="631" y="443"/>
                    <a:pt x="615" y="405"/>
                    <a:pt x="636" y="468"/>
                  </a:cubicBezTo>
                  <a:cubicBezTo>
                    <a:pt x="622" y="536"/>
                    <a:pt x="624" y="508"/>
                    <a:pt x="624" y="552"/>
                  </a:cubicBezTo>
                </a:path>
              </a:pathLst>
            </a:custGeom>
            <a:noFill/>
            <a:ln w="38100" cap="flat" cmpd="sng">
              <a:solidFill>
                <a:srgbClr val="FF3300"/>
              </a:solidFill>
              <a:prstDash val="solid"/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sp>
        <p:nvSpPr>
          <p:cNvPr id="18439" name="Freeform 7">
            <a:extLst>
              <a:ext uri="{FF2B5EF4-FFF2-40B4-BE49-F238E27FC236}">
                <a16:creationId xmlns:a16="http://schemas.microsoft.com/office/drawing/2014/main" id="{0A3636D7-C47F-4CE7-8D85-14E0668045FF}"/>
              </a:ext>
            </a:extLst>
          </p:cNvPr>
          <p:cNvSpPr>
            <a:spLocks/>
          </p:cNvSpPr>
          <p:nvPr/>
        </p:nvSpPr>
        <p:spPr bwMode="auto">
          <a:xfrm>
            <a:off x="2381250" y="4248150"/>
            <a:ext cx="731838" cy="628650"/>
          </a:xfrm>
          <a:custGeom>
            <a:avLst/>
            <a:gdLst>
              <a:gd name="T0" fmla="*/ 0 w 461"/>
              <a:gd name="T1" fmla="*/ 360 h 396"/>
              <a:gd name="T2" fmla="*/ 60 w 461"/>
              <a:gd name="T3" fmla="*/ 348 h 396"/>
              <a:gd name="T4" fmla="*/ 144 w 461"/>
              <a:gd name="T5" fmla="*/ 336 h 396"/>
              <a:gd name="T6" fmla="*/ 348 w 461"/>
              <a:gd name="T7" fmla="*/ 336 h 396"/>
              <a:gd name="T8" fmla="*/ 372 w 461"/>
              <a:gd name="T9" fmla="*/ 372 h 396"/>
              <a:gd name="T10" fmla="*/ 444 w 461"/>
              <a:gd name="T11" fmla="*/ 396 h 396"/>
              <a:gd name="T12" fmla="*/ 456 w 461"/>
              <a:gd name="T13" fmla="*/ 360 h 396"/>
              <a:gd name="T14" fmla="*/ 420 w 461"/>
              <a:gd name="T15" fmla="*/ 336 h 396"/>
              <a:gd name="T16" fmla="*/ 396 w 461"/>
              <a:gd name="T17" fmla="*/ 300 h 396"/>
              <a:gd name="T18" fmla="*/ 408 w 461"/>
              <a:gd name="T19" fmla="*/ 264 h 396"/>
              <a:gd name="T20" fmla="*/ 384 w 461"/>
              <a:gd name="T21" fmla="*/ 228 h 396"/>
              <a:gd name="T22" fmla="*/ 408 w 461"/>
              <a:gd name="T23" fmla="*/ 156 h 396"/>
              <a:gd name="T24" fmla="*/ 360 w 461"/>
              <a:gd name="T25" fmla="*/ 36 h 396"/>
              <a:gd name="T26" fmla="*/ 336 w 461"/>
              <a:gd name="T27" fmla="*/ 0 h 3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461" h="396">
                <a:moveTo>
                  <a:pt x="0" y="360"/>
                </a:moveTo>
                <a:cubicBezTo>
                  <a:pt x="20" y="356"/>
                  <a:pt x="41" y="355"/>
                  <a:pt x="60" y="348"/>
                </a:cubicBezTo>
                <a:cubicBezTo>
                  <a:pt x="133" y="321"/>
                  <a:pt x="55" y="314"/>
                  <a:pt x="144" y="336"/>
                </a:cubicBezTo>
                <a:cubicBezTo>
                  <a:pt x="240" y="320"/>
                  <a:pt x="251" y="304"/>
                  <a:pt x="348" y="336"/>
                </a:cubicBezTo>
                <a:cubicBezTo>
                  <a:pt x="356" y="348"/>
                  <a:pt x="360" y="364"/>
                  <a:pt x="372" y="372"/>
                </a:cubicBezTo>
                <a:cubicBezTo>
                  <a:pt x="393" y="385"/>
                  <a:pt x="444" y="396"/>
                  <a:pt x="444" y="396"/>
                </a:cubicBezTo>
                <a:cubicBezTo>
                  <a:pt x="448" y="384"/>
                  <a:pt x="461" y="372"/>
                  <a:pt x="456" y="360"/>
                </a:cubicBezTo>
                <a:cubicBezTo>
                  <a:pt x="451" y="347"/>
                  <a:pt x="430" y="346"/>
                  <a:pt x="420" y="336"/>
                </a:cubicBezTo>
                <a:cubicBezTo>
                  <a:pt x="410" y="326"/>
                  <a:pt x="404" y="312"/>
                  <a:pt x="396" y="300"/>
                </a:cubicBezTo>
                <a:cubicBezTo>
                  <a:pt x="400" y="288"/>
                  <a:pt x="410" y="276"/>
                  <a:pt x="408" y="264"/>
                </a:cubicBezTo>
                <a:cubicBezTo>
                  <a:pt x="406" y="250"/>
                  <a:pt x="384" y="242"/>
                  <a:pt x="384" y="228"/>
                </a:cubicBezTo>
                <a:cubicBezTo>
                  <a:pt x="384" y="203"/>
                  <a:pt x="408" y="156"/>
                  <a:pt x="408" y="156"/>
                </a:cubicBezTo>
                <a:cubicBezTo>
                  <a:pt x="397" y="113"/>
                  <a:pt x="380" y="75"/>
                  <a:pt x="360" y="36"/>
                </a:cubicBezTo>
                <a:cubicBezTo>
                  <a:pt x="354" y="23"/>
                  <a:pt x="336" y="0"/>
                  <a:pt x="336" y="0"/>
                </a:cubicBezTo>
              </a:path>
            </a:pathLst>
          </a:custGeom>
          <a:noFill/>
          <a:ln w="38100" cap="flat" cmpd="sng">
            <a:solidFill>
              <a:srgbClr val="FF3300"/>
            </a:solidFill>
            <a:prstDash val="solid"/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8440" name="Freeform 8">
            <a:extLst>
              <a:ext uri="{FF2B5EF4-FFF2-40B4-BE49-F238E27FC236}">
                <a16:creationId xmlns:a16="http://schemas.microsoft.com/office/drawing/2014/main" id="{E8A993F8-C723-418E-A1A7-0BC81FE00613}"/>
              </a:ext>
            </a:extLst>
          </p:cNvPr>
          <p:cNvSpPr>
            <a:spLocks/>
          </p:cNvSpPr>
          <p:nvPr/>
        </p:nvSpPr>
        <p:spPr bwMode="auto">
          <a:xfrm>
            <a:off x="5143500" y="3333750"/>
            <a:ext cx="585788" cy="1258888"/>
          </a:xfrm>
          <a:custGeom>
            <a:avLst/>
            <a:gdLst>
              <a:gd name="T0" fmla="*/ 300 w 369"/>
              <a:gd name="T1" fmla="*/ 0 h 793"/>
              <a:gd name="T2" fmla="*/ 264 w 369"/>
              <a:gd name="T3" fmla="*/ 168 h 793"/>
              <a:gd name="T4" fmla="*/ 300 w 369"/>
              <a:gd name="T5" fmla="*/ 180 h 793"/>
              <a:gd name="T6" fmla="*/ 336 w 369"/>
              <a:gd name="T7" fmla="*/ 204 h 793"/>
              <a:gd name="T8" fmla="*/ 360 w 369"/>
              <a:gd name="T9" fmla="*/ 240 h 793"/>
              <a:gd name="T10" fmla="*/ 264 w 369"/>
              <a:gd name="T11" fmla="*/ 384 h 793"/>
              <a:gd name="T12" fmla="*/ 216 w 369"/>
              <a:gd name="T13" fmla="*/ 492 h 793"/>
              <a:gd name="T14" fmla="*/ 192 w 369"/>
              <a:gd name="T15" fmla="*/ 636 h 793"/>
              <a:gd name="T16" fmla="*/ 156 w 369"/>
              <a:gd name="T17" fmla="*/ 708 h 793"/>
              <a:gd name="T18" fmla="*/ 120 w 369"/>
              <a:gd name="T19" fmla="*/ 780 h 793"/>
              <a:gd name="T20" fmla="*/ 0 w 369"/>
              <a:gd name="T21" fmla="*/ 792 h 7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69" h="793">
                <a:moveTo>
                  <a:pt x="300" y="0"/>
                </a:moveTo>
                <a:cubicBezTo>
                  <a:pt x="240" y="40"/>
                  <a:pt x="233" y="90"/>
                  <a:pt x="264" y="168"/>
                </a:cubicBezTo>
                <a:cubicBezTo>
                  <a:pt x="269" y="180"/>
                  <a:pt x="289" y="174"/>
                  <a:pt x="300" y="180"/>
                </a:cubicBezTo>
                <a:cubicBezTo>
                  <a:pt x="313" y="186"/>
                  <a:pt x="324" y="196"/>
                  <a:pt x="336" y="204"/>
                </a:cubicBezTo>
                <a:cubicBezTo>
                  <a:pt x="344" y="216"/>
                  <a:pt x="358" y="226"/>
                  <a:pt x="360" y="240"/>
                </a:cubicBezTo>
                <a:cubicBezTo>
                  <a:pt x="369" y="301"/>
                  <a:pt x="309" y="354"/>
                  <a:pt x="264" y="384"/>
                </a:cubicBezTo>
                <a:cubicBezTo>
                  <a:pt x="251" y="423"/>
                  <a:pt x="227" y="452"/>
                  <a:pt x="216" y="492"/>
                </a:cubicBezTo>
                <a:cubicBezTo>
                  <a:pt x="192" y="575"/>
                  <a:pt x="214" y="515"/>
                  <a:pt x="192" y="636"/>
                </a:cubicBezTo>
                <a:cubicBezTo>
                  <a:pt x="183" y="683"/>
                  <a:pt x="178" y="664"/>
                  <a:pt x="156" y="708"/>
                </a:cubicBezTo>
                <a:cubicBezTo>
                  <a:pt x="148" y="724"/>
                  <a:pt x="141" y="771"/>
                  <a:pt x="120" y="780"/>
                </a:cubicBezTo>
                <a:cubicBezTo>
                  <a:pt x="88" y="793"/>
                  <a:pt x="39" y="792"/>
                  <a:pt x="0" y="792"/>
                </a:cubicBezTo>
              </a:path>
            </a:pathLst>
          </a:custGeom>
          <a:noFill/>
          <a:ln w="38100" cap="flat" cmpd="sng">
            <a:solidFill>
              <a:srgbClr val="FF3300"/>
            </a:solidFill>
            <a:prstDash val="solid"/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8441" name="Freeform 9">
            <a:extLst>
              <a:ext uri="{FF2B5EF4-FFF2-40B4-BE49-F238E27FC236}">
                <a16:creationId xmlns:a16="http://schemas.microsoft.com/office/drawing/2014/main" id="{7B5E5628-EE6C-4675-BD0A-7200773DD79E}"/>
              </a:ext>
            </a:extLst>
          </p:cNvPr>
          <p:cNvSpPr>
            <a:spLocks/>
          </p:cNvSpPr>
          <p:nvPr/>
        </p:nvSpPr>
        <p:spPr bwMode="auto">
          <a:xfrm>
            <a:off x="3086100" y="4597400"/>
            <a:ext cx="1924050" cy="469900"/>
          </a:xfrm>
          <a:custGeom>
            <a:avLst/>
            <a:gdLst>
              <a:gd name="T0" fmla="*/ 0 w 1212"/>
              <a:gd name="T1" fmla="*/ 32 h 296"/>
              <a:gd name="T2" fmla="*/ 108 w 1212"/>
              <a:gd name="T3" fmla="*/ 20 h 296"/>
              <a:gd name="T4" fmla="*/ 300 w 1212"/>
              <a:gd name="T5" fmla="*/ 140 h 296"/>
              <a:gd name="T6" fmla="*/ 468 w 1212"/>
              <a:gd name="T7" fmla="*/ 200 h 296"/>
              <a:gd name="T8" fmla="*/ 648 w 1212"/>
              <a:gd name="T9" fmla="*/ 248 h 296"/>
              <a:gd name="T10" fmla="*/ 720 w 1212"/>
              <a:gd name="T11" fmla="*/ 272 h 296"/>
              <a:gd name="T12" fmla="*/ 756 w 1212"/>
              <a:gd name="T13" fmla="*/ 284 h 296"/>
              <a:gd name="T14" fmla="*/ 792 w 1212"/>
              <a:gd name="T15" fmla="*/ 296 h 296"/>
              <a:gd name="T16" fmla="*/ 936 w 1212"/>
              <a:gd name="T17" fmla="*/ 260 h 296"/>
              <a:gd name="T18" fmla="*/ 1032 w 1212"/>
              <a:gd name="T19" fmla="*/ 236 h 296"/>
              <a:gd name="T20" fmla="*/ 1116 w 1212"/>
              <a:gd name="T21" fmla="*/ 224 h 296"/>
              <a:gd name="T22" fmla="*/ 1212 w 1212"/>
              <a:gd name="T23" fmla="*/ 212 h 2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212" h="296">
                <a:moveTo>
                  <a:pt x="0" y="32"/>
                </a:moveTo>
                <a:cubicBezTo>
                  <a:pt x="84" y="4"/>
                  <a:pt x="48" y="0"/>
                  <a:pt x="108" y="20"/>
                </a:cubicBezTo>
                <a:cubicBezTo>
                  <a:pt x="141" y="119"/>
                  <a:pt x="203" y="126"/>
                  <a:pt x="300" y="140"/>
                </a:cubicBezTo>
                <a:cubicBezTo>
                  <a:pt x="399" y="206"/>
                  <a:pt x="343" y="184"/>
                  <a:pt x="468" y="200"/>
                </a:cubicBezTo>
                <a:cubicBezTo>
                  <a:pt x="532" y="243"/>
                  <a:pt x="564" y="239"/>
                  <a:pt x="648" y="248"/>
                </a:cubicBezTo>
                <a:cubicBezTo>
                  <a:pt x="672" y="256"/>
                  <a:pt x="696" y="264"/>
                  <a:pt x="720" y="272"/>
                </a:cubicBezTo>
                <a:cubicBezTo>
                  <a:pt x="732" y="276"/>
                  <a:pt x="744" y="280"/>
                  <a:pt x="756" y="284"/>
                </a:cubicBezTo>
                <a:cubicBezTo>
                  <a:pt x="768" y="288"/>
                  <a:pt x="792" y="296"/>
                  <a:pt x="792" y="296"/>
                </a:cubicBezTo>
                <a:cubicBezTo>
                  <a:pt x="848" y="292"/>
                  <a:pt x="882" y="274"/>
                  <a:pt x="936" y="260"/>
                </a:cubicBezTo>
                <a:cubicBezTo>
                  <a:pt x="964" y="253"/>
                  <a:pt x="1003" y="240"/>
                  <a:pt x="1032" y="236"/>
                </a:cubicBezTo>
                <a:cubicBezTo>
                  <a:pt x="1060" y="232"/>
                  <a:pt x="1088" y="228"/>
                  <a:pt x="1116" y="224"/>
                </a:cubicBezTo>
                <a:cubicBezTo>
                  <a:pt x="1171" y="206"/>
                  <a:pt x="1139" y="212"/>
                  <a:pt x="1212" y="212"/>
                </a:cubicBezTo>
              </a:path>
            </a:pathLst>
          </a:custGeom>
          <a:noFill/>
          <a:ln w="38100" cap="flat" cmpd="sng">
            <a:solidFill>
              <a:srgbClr val="FF3300"/>
            </a:solidFill>
            <a:prstDash val="solid"/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8442" name="Text Box 10">
            <a:extLst>
              <a:ext uri="{FF2B5EF4-FFF2-40B4-BE49-F238E27FC236}">
                <a16:creationId xmlns:a16="http://schemas.microsoft.com/office/drawing/2014/main" id="{36696062-99EC-4EFE-982F-3159D7F3AB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3600" y="3124200"/>
            <a:ext cx="9906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b="1" i="1">
                <a:solidFill>
                  <a:srgbClr val="FF3300"/>
                </a:solidFill>
              </a:rPr>
              <a:t>湟水</a:t>
            </a:r>
          </a:p>
        </p:txBody>
      </p:sp>
      <p:sp>
        <p:nvSpPr>
          <p:cNvPr id="18443" name="Text Box 11">
            <a:extLst>
              <a:ext uri="{FF2B5EF4-FFF2-40B4-BE49-F238E27FC236}">
                <a16:creationId xmlns:a16="http://schemas.microsoft.com/office/drawing/2014/main" id="{3FF40BA8-5AA4-4CA8-BF0A-AC2485D424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7400" y="4191000"/>
            <a:ext cx="9906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b="1" i="1">
                <a:solidFill>
                  <a:srgbClr val="FF3300"/>
                </a:solidFill>
              </a:rPr>
              <a:t>洮河</a:t>
            </a:r>
          </a:p>
        </p:txBody>
      </p:sp>
      <p:sp>
        <p:nvSpPr>
          <p:cNvPr id="18444" name="Text Box 12">
            <a:extLst>
              <a:ext uri="{FF2B5EF4-FFF2-40B4-BE49-F238E27FC236}">
                <a16:creationId xmlns:a16="http://schemas.microsoft.com/office/drawing/2014/main" id="{B7646390-C981-4035-9248-98936C7F5301}"/>
              </a:ext>
            </a:extLst>
          </p:cNvPr>
          <p:cNvSpPr txBox="1">
            <a:spLocks noChangeArrowheads="1"/>
          </p:cNvSpPr>
          <p:nvPr/>
        </p:nvSpPr>
        <p:spPr bwMode="auto">
          <a:xfrm rot="862702">
            <a:off x="5562600" y="3397250"/>
            <a:ext cx="609600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b="1" i="1">
                <a:solidFill>
                  <a:srgbClr val="FF3300"/>
                </a:solidFill>
              </a:rPr>
              <a:t>汾河</a:t>
            </a:r>
          </a:p>
        </p:txBody>
      </p:sp>
      <p:sp>
        <p:nvSpPr>
          <p:cNvPr id="18445" name="Text Box 13">
            <a:extLst>
              <a:ext uri="{FF2B5EF4-FFF2-40B4-BE49-F238E27FC236}">
                <a16:creationId xmlns:a16="http://schemas.microsoft.com/office/drawing/2014/main" id="{62AA359D-0857-4EFF-80AA-06E841112D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33800" y="4495800"/>
            <a:ext cx="9906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b="1" i="1" dirty="0">
                <a:solidFill>
                  <a:srgbClr val="FF3300"/>
                </a:solidFill>
              </a:rPr>
              <a:t>渭河</a:t>
            </a:r>
          </a:p>
        </p:txBody>
      </p:sp>
      <p:sp>
        <p:nvSpPr>
          <p:cNvPr id="18446" name="Oval 14">
            <a:extLst>
              <a:ext uri="{FF2B5EF4-FFF2-40B4-BE49-F238E27FC236}">
                <a16:creationId xmlns:a16="http://schemas.microsoft.com/office/drawing/2014/main" id="{3C99D8E7-3118-4E05-8A98-F1E100C0C2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0" y="2667000"/>
            <a:ext cx="76200" cy="76200"/>
          </a:xfrm>
          <a:prstGeom prst="ellipse">
            <a:avLst/>
          </a:prstGeom>
          <a:noFill/>
          <a:ln w="38100">
            <a:solidFill>
              <a:srgbClr val="FF3300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447" name="Text Box 15">
            <a:extLst>
              <a:ext uri="{FF2B5EF4-FFF2-40B4-BE49-F238E27FC236}">
                <a16:creationId xmlns:a16="http://schemas.microsoft.com/office/drawing/2014/main" id="{FE7EEA85-947E-4F74-A48C-0EA24E9A74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286000"/>
            <a:ext cx="838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b="1" dirty="0">
                <a:solidFill>
                  <a:srgbClr val="FF3300"/>
                </a:solidFill>
              </a:rPr>
              <a:t>河口</a:t>
            </a:r>
          </a:p>
        </p:txBody>
      </p:sp>
      <p:sp>
        <p:nvSpPr>
          <p:cNvPr id="18448" name="Oval 16">
            <a:extLst>
              <a:ext uri="{FF2B5EF4-FFF2-40B4-BE49-F238E27FC236}">
                <a16:creationId xmlns:a16="http://schemas.microsoft.com/office/drawing/2014/main" id="{574B53B8-BBBB-4640-A9B2-6782C802BD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15000" y="4800600"/>
            <a:ext cx="76200" cy="76200"/>
          </a:xfrm>
          <a:prstGeom prst="ellipse">
            <a:avLst/>
          </a:prstGeom>
          <a:noFill/>
          <a:ln w="38100">
            <a:solidFill>
              <a:srgbClr val="FF3300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449" name="Text Box 17">
            <a:extLst>
              <a:ext uri="{FF2B5EF4-FFF2-40B4-BE49-F238E27FC236}">
                <a16:creationId xmlns:a16="http://schemas.microsoft.com/office/drawing/2014/main" id="{5131E2B4-D224-4F81-AE26-C62F471BBD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38800" y="4419600"/>
            <a:ext cx="12954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b="1" dirty="0">
                <a:solidFill>
                  <a:srgbClr val="FF3300"/>
                </a:solidFill>
              </a:rPr>
              <a:t>桃花峪</a:t>
            </a:r>
          </a:p>
        </p:txBody>
      </p:sp>
      <p:sp>
        <p:nvSpPr>
          <p:cNvPr id="18" name="Text Box 13">
            <a:extLst>
              <a:ext uri="{FF2B5EF4-FFF2-40B4-BE49-F238E27FC236}">
                <a16:creationId xmlns:a16="http://schemas.microsoft.com/office/drawing/2014/main" id="{AF2224EA-E238-41B3-B9F5-212772183D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3617" y="2458897"/>
            <a:ext cx="1380215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b="1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上    游</a:t>
            </a:r>
          </a:p>
        </p:txBody>
      </p:sp>
      <p:sp>
        <p:nvSpPr>
          <p:cNvPr id="19" name="Text Box 13">
            <a:extLst>
              <a:ext uri="{FF2B5EF4-FFF2-40B4-BE49-F238E27FC236}">
                <a16:creationId xmlns:a16="http://schemas.microsoft.com/office/drawing/2014/main" id="{2A36DF37-3625-4977-8F48-2DB38D19B1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14621" y="3383614"/>
            <a:ext cx="386965" cy="13849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b="1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中      游</a:t>
            </a:r>
          </a:p>
        </p:txBody>
      </p:sp>
      <p:sp>
        <p:nvSpPr>
          <p:cNvPr id="20" name="Text Box 13">
            <a:extLst>
              <a:ext uri="{FF2B5EF4-FFF2-40B4-BE49-F238E27FC236}">
                <a16:creationId xmlns:a16="http://schemas.microsoft.com/office/drawing/2014/main" id="{00238A65-F49B-44C0-90DB-BC42FCC64D41}"/>
              </a:ext>
            </a:extLst>
          </p:cNvPr>
          <p:cNvSpPr txBox="1">
            <a:spLocks noChangeArrowheads="1"/>
          </p:cNvSpPr>
          <p:nvPr/>
        </p:nvSpPr>
        <p:spPr bwMode="auto">
          <a:xfrm rot="19358376">
            <a:off x="5981700" y="4342656"/>
            <a:ext cx="220980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b="1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下   游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84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84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8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844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8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18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1844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8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18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1844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8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2" dur="500"/>
                                        <p:tgtEl>
                                          <p:spTgt spid="18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1844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8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42" grpId="0" autoUpdateAnimBg="0"/>
      <p:bldP spid="18443" grpId="0" autoUpdateAnimBg="0"/>
      <p:bldP spid="18444" grpId="0" autoUpdateAnimBg="0"/>
      <p:bldP spid="18445" grpId="0" autoUpdateAnimBg="0"/>
      <p:bldP spid="18447" grpId="0" autoUpdateAnimBg="0"/>
      <p:bldP spid="18449" grpId="0" autoUpdateAnimBg="0"/>
      <p:bldP spid="18" grpId="0"/>
      <p:bldP spid="19" grpId="0"/>
      <p:bldP spid="2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>
            <a:extLst>
              <a:ext uri="{FF2B5EF4-FFF2-40B4-BE49-F238E27FC236}">
                <a16:creationId xmlns:a16="http://schemas.microsoft.com/office/drawing/2014/main" id="{EC4BD8D2-84CB-474A-9BA9-ACF5564F13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981200"/>
            <a:ext cx="8077200" cy="3452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43" name="Freeform 3">
            <a:extLst>
              <a:ext uri="{FF2B5EF4-FFF2-40B4-BE49-F238E27FC236}">
                <a16:creationId xmlns:a16="http://schemas.microsoft.com/office/drawing/2014/main" id="{0D122310-7507-4D93-96ED-677ED263BF62}"/>
              </a:ext>
            </a:extLst>
          </p:cNvPr>
          <p:cNvSpPr>
            <a:spLocks/>
          </p:cNvSpPr>
          <p:nvPr/>
        </p:nvSpPr>
        <p:spPr bwMode="auto">
          <a:xfrm>
            <a:off x="790575" y="2114550"/>
            <a:ext cx="7445375" cy="2955925"/>
          </a:xfrm>
          <a:custGeom>
            <a:avLst/>
            <a:gdLst>
              <a:gd name="T0" fmla="*/ 258 w 4690"/>
              <a:gd name="T1" fmla="*/ 72 h 1862"/>
              <a:gd name="T2" fmla="*/ 538 w 4690"/>
              <a:gd name="T3" fmla="*/ 48 h 1862"/>
              <a:gd name="T4" fmla="*/ 608 w 4690"/>
              <a:gd name="T5" fmla="*/ 0 h 1862"/>
              <a:gd name="T6" fmla="*/ 756 w 4690"/>
              <a:gd name="T7" fmla="*/ 82 h 1862"/>
              <a:gd name="T8" fmla="*/ 872 w 4690"/>
              <a:gd name="T9" fmla="*/ 230 h 1862"/>
              <a:gd name="T10" fmla="*/ 1030 w 4690"/>
              <a:gd name="T11" fmla="*/ 442 h 1862"/>
              <a:gd name="T12" fmla="*/ 1162 w 4690"/>
              <a:gd name="T13" fmla="*/ 578 h 1862"/>
              <a:gd name="T14" fmla="*/ 1226 w 4690"/>
              <a:gd name="T15" fmla="*/ 818 h 1862"/>
              <a:gd name="T16" fmla="*/ 1258 w 4690"/>
              <a:gd name="T17" fmla="*/ 1044 h 1862"/>
              <a:gd name="T18" fmla="*/ 1246 w 4690"/>
              <a:gd name="T19" fmla="*/ 1292 h 1862"/>
              <a:gd name="T20" fmla="*/ 1320 w 4690"/>
              <a:gd name="T21" fmla="*/ 1614 h 1862"/>
              <a:gd name="T22" fmla="*/ 1446 w 4690"/>
              <a:gd name="T23" fmla="*/ 1608 h 1862"/>
              <a:gd name="T24" fmla="*/ 1470 w 4690"/>
              <a:gd name="T25" fmla="*/ 1674 h 1862"/>
              <a:gd name="T26" fmla="*/ 1680 w 4690"/>
              <a:gd name="T27" fmla="*/ 1740 h 1862"/>
              <a:gd name="T28" fmla="*/ 1728 w 4690"/>
              <a:gd name="T29" fmla="*/ 1842 h 1862"/>
              <a:gd name="T30" fmla="*/ 1896 w 4690"/>
              <a:gd name="T31" fmla="*/ 1740 h 1862"/>
              <a:gd name="T32" fmla="*/ 1932 w 4690"/>
              <a:gd name="T33" fmla="*/ 1566 h 1862"/>
              <a:gd name="T34" fmla="*/ 2046 w 4690"/>
              <a:gd name="T35" fmla="*/ 1344 h 1862"/>
              <a:gd name="T36" fmla="*/ 2358 w 4690"/>
              <a:gd name="T37" fmla="*/ 1272 h 1862"/>
              <a:gd name="T38" fmla="*/ 2538 w 4690"/>
              <a:gd name="T39" fmla="*/ 1068 h 1862"/>
              <a:gd name="T40" fmla="*/ 2634 w 4690"/>
              <a:gd name="T41" fmla="*/ 1050 h 1862"/>
              <a:gd name="T42" fmla="*/ 2796 w 4690"/>
              <a:gd name="T43" fmla="*/ 852 h 1862"/>
              <a:gd name="T44" fmla="*/ 2964 w 4690"/>
              <a:gd name="T45" fmla="*/ 792 h 1862"/>
              <a:gd name="T46" fmla="*/ 3042 w 4690"/>
              <a:gd name="T47" fmla="*/ 792 h 1862"/>
              <a:gd name="T48" fmla="*/ 3186 w 4690"/>
              <a:gd name="T49" fmla="*/ 798 h 1862"/>
              <a:gd name="T50" fmla="*/ 3258 w 4690"/>
              <a:gd name="T51" fmla="*/ 888 h 1862"/>
              <a:gd name="T52" fmla="*/ 3438 w 4690"/>
              <a:gd name="T53" fmla="*/ 1044 h 1862"/>
              <a:gd name="T54" fmla="*/ 3624 w 4690"/>
              <a:gd name="T55" fmla="*/ 966 h 1862"/>
              <a:gd name="T56" fmla="*/ 3702 w 4690"/>
              <a:gd name="T57" fmla="*/ 858 h 1862"/>
              <a:gd name="T58" fmla="*/ 3870 w 4690"/>
              <a:gd name="T59" fmla="*/ 876 h 1862"/>
              <a:gd name="T60" fmla="*/ 4002 w 4690"/>
              <a:gd name="T61" fmla="*/ 984 h 1862"/>
              <a:gd name="T62" fmla="*/ 4110 w 4690"/>
              <a:gd name="T63" fmla="*/ 918 h 1862"/>
              <a:gd name="T64" fmla="*/ 4260 w 4690"/>
              <a:gd name="T65" fmla="*/ 690 h 1862"/>
              <a:gd name="T66" fmla="*/ 4374 w 4690"/>
              <a:gd name="T67" fmla="*/ 504 h 1862"/>
              <a:gd name="T68" fmla="*/ 4662 w 4690"/>
              <a:gd name="T69" fmla="*/ 438 h 18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4690" h="1862">
                <a:moveTo>
                  <a:pt x="0" y="34"/>
                </a:moveTo>
                <a:cubicBezTo>
                  <a:pt x="148" y="46"/>
                  <a:pt x="151" y="36"/>
                  <a:pt x="258" y="72"/>
                </a:cubicBezTo>
                <a:cubicBezTo>
                  <a:pt x="327" y="78"/>
                  <a:pt x="372" y="90"/>
                  <a:pt x="418" y="88"/>
                </a:cubicBezTo>
                <a:cubicBezTo>
                  <a:pt x="465" y="84"/>
                  <a:pt x="513" y="61"/>
                  <a:pt x="538" y="48"/>
                </a:cubicBezTo>
                <a:cubicBezTo>
                  <a:pt x="550" y="46"/>
                  <a:pt x="560" y="22"/>
                  <a:pt x="568" y="12"/>
                </a:cubicBezTo>
                <a:cubicBezTo>
                  <a:pt x="577" y="1"/>
                  <a:pt x="596" y="8"/>
                  <a:pt x="608" y="0"/>
                </a:cubicBezTo>
                <a:cubicBezTo>
                  <a:pt x="648" y="8"/>
                  <a:pt x="668" y="1"/>
                  <a:pt x="702" y="24"/>
                </a:cubicBezTo>
                <a:cubicBezTo>
                  <a:pt x="723" y="38"/>
                  <a:pt x="745" y="59"/>
                  <a:pt x="756" y="82"/>
                </a:cubicBezTo>
                <a:cubicBezTo>
                  <a:pt x="795" y="160"/>
                  <a:pt x="761" y="106"/>
                  <a:pt x="816" y="168"/>
                </a:cubicBezTo>
                <a:cubicBezTo>
                  <a:pt x="832" y="195"/>
                  <a:pt x="859" y="214"/>
                  <a:pt x="872" y="230"/>
                </a:cubicBezTo>
                <a:cubicBezTo>
                  <a:pt x="885" y="246"/>
                  <a:pt x="868" y="229"/>
                  <a:pt x="894" y="264"/>
                </a:cubicBezTo>
                <a:cubicBezTo>
                  <a:pt x="946" y="342"/>
                  <a:pt x="946" y="296"/>
                  <a:pt x="1030" y="442"/>
                </a:cubicBezTo>
                <a:cubicBezTo>
                  <a:pt x="1041" y="474"/>
                  <a:pt x="1054" y="464"/>
                  <a:pt x="1078" y="488"/>
                </a:cubicBezTo>
                <a:cubicBezTo>
                  <a:pt x="1086" y="512"/>
                  <a:pt x="1130" y="496"/>
                  <a:pt x="1162" y="578"/>
                </a:cubicBezTo>
                <a:cubicBezTo>
                  <a:pt x="1192" y="623"/>
                  <a:pt x="1190" y="654"/>
                  <a:pt x="1208" y="728"/>
                </a:cubicBezTo>
                <a:cubicBezTo>
                  <a:pt x="1216" y="768"/>
                  <a:pt x="1220" y="791"/>
                  <a:pt x="1226" y="818"/>
                </a:cubicBezTo>
                <a:cubicBezTo>
                  <a:pt x="1232" y="845"/>
                  <a:pt x="1239" y="852"/>
                  <a:pt x="1244" y="890"/>
                </a:cubicBezTo>
                <a:cubicBezTo>
                  <a:pt x="1251" y="945"/>
                  <a:pt x="1260" y="958"/>
                  <a:pt x="1258" y="1044"/>
                </a:cubicBezTo>
                <a:cubicBezTo>
                  <a:pt x="1268" y="1092"/>
                  <a:pt x="1252" y="1140"/>
                  <a:pt x="1274" y="1184"/>
                </a:cubicBezTo>
                <a:cubicBezTo>
                  <a:pt x="1282" y="1222"/>
                  <a:pt x="1241" y="1257"/>
                  <a:pt x="1246" y="1292"/>
                </a:cubicBezTo>
                <a:cubicBezTo>
                  <a:pt x="1251" y="1327"/>
                  <a:pt x="1290" y="1342"/>
                  <a:pt x="1302" y="1396"/>
                </a:cubicBezTo>
                <a:cubicBezTo>
                  <a:pt x="1317" y="1418"/>
                  <a:pt x="1296" y="1600"/>
                  <a:pt x="1320" y="1614"/>
                </a:cubicBezTo>
                <a:cubicBezTo>
                  <a:pt x="1342" y="1626"/>
                  <a:pt x="1326" y="1702"/>
                  <a:pt x="1350" y="1710"/>
                </a:cubicBezTo>
                <a:cubicBezTo>
                  <a:pt x="1368" y="1734"/>
                  <a:pt x="1423" y="1591"/>
                  <a:pt x="1446" y="1608"/>
                </a:cubicBezTo>
                <a:cubicBezTo>
                  <a:pt x="1468" y="1575"/>
                  <a:pt x="1478" y="1501"/>
                  <a:pt x="1482" y="1512"/>
                </a:cubicBezTo>
                <a:cubicBezTo>
                  <a:pt x="1496" y="1517"/>
                  <a:pt x="1449" y="1629"/>
                  <a:pt x="1470" y="1674"/>
                </a:cubicBezTo>
                <a:cubicBezTo>
                  <a:pt x="1467" y="1727"/>
                  <a:pt x="1429" y="1819"/>
                  <a:pt x="1464" y="1830"/>
                </a:cubicBezTo>
                <a:cubicBezTo>
                  <a:pt x="1495" y="1829"/>
                  <a:pt x="1643" y="1737"/>
                  <a:pt x="1680" y="1740"/>
                </a:cubicBezTo>
                <a:cubicBezTo>
                  <a:pt x="1717" y="1743"/>
                  <a:pt x="1678" y="1831"/>
                  <a:pt x="1686" y="1848"/>
                </a:cubicBezTo>
                <a:cubicBezTo>
                  <a:pt x="1693" y="1862"/>
                  <a:pt x="1714" y="1851"/>
                  <a:pt x="1728" y="1842"/>
                </a:cubicBezTo>
                <a:cubicBezTo>
                  <a:pt x="1742" y="1833"/>
                  <a:pt x="1742" y="1811"/>
                  <a:pt x="1770" y="1794"/>
                </a:cubicBezTo>
                <a:cubicBezTo>
                  <a:pt x="1823" y="1832"/>
                  <a:pt x="1852" y="1757"/>
                  <a:pt x="1896" y="1740"/>
                </a:cubicBezTo>
                <a:cubicBezTo>
                  <a:pt x="1933" y="1685"/>
                  <a:pt x="1848" y="1638"/>
                  <a:pt x="1878" y="1578"/>
                </a:cubicBezTo>
                <a:cubicBezTo>
                  <a:pt x="1878" y="1535"/>
                  <a:pt x="1906" y="1597"/>
                  <a:pt x="1932" y="1566"/>
                </a:cubicBezTo>
                <a:cubicBezTo>
                  <a:pt x="1958" y="1535"/>
                  <a:pt x="2015" y="1429"/>
                  <a:pt x="2034" y="1392"/>
                </a:cubicBezTo>
                <a:cubicBezTo>
                  <a:pt x="2040" y="1377"/>
                  <a:pt x="2033" y="1354"/>
                  <a:pt x="2046" y="1344"/>
                </a:cubicBezTo>
                <a:cubicBezTo>
                  <a:pt x="2073" y="1323"/>
                  <a:pt x="2109" y="1316"/>
                  <a:pt x="2142" y="1308"/>
                </a:cubicBezTo>
                <a:cubicBezTo>
                  <a:pt x="2213" y="1290"/>
                  <a:pt x="2286" y="1283"/>
                  <a:pt x="2358" y="1272"/>
                </a:cubicBezTo>
                <a:cubicBezTo>
                  <a:pt x="2403" y="1260"/>
                  <a:pt x="2370" y="1264"/>
                  <a:pt x="2400" y="1230"/>
                </a:cubicBezTo>
                <a:cubicBezTo>
                  <a:pt x="2430" y="1196"/>
                  <a:pt x="2507" y="1092"/>
                  <a:pt x="2538" y="1068"/>
                </a:cubicBezTo>
                <a:cubicBezTo>
                  <a:pt x="2569" y="1038"/>
                  <a:pt x="2570" y="1089"/>
                  <a:pt x="2586" y="1086"/>
                </a:cubicBezTo>
                <a:cubicBezTo>
                  <a:pt x="2602" y="1083"/>
                  <a:pt x="2615" y="1073"/>
                  <a:pt x="2634" y="1050"/>
                </a:cubicBezTo>
                <a:cubicBezTo>
                  <a:pt x="2653" y="1027"/>
                  <a:pt x="2673" y="981"/>
                  <a:pt x="2700" y="948"/>
                </a:cubicBezTo>
                <a:cubicBezTo>
                  <a:pt x="2726" y="921"/>
                  <a:pt x="2774" y="872"/>
                  <a:pt x="2796" y="852"/>
                </a:cubicBezTo>
                <a:cubicBezTo>
                  <a:pt x="2818" y="832"/>
                  <a:pt x="2804" y="838"/>
                  <a:pt x="2832" y="828"/>
                </a:cubicBezTo>
                <a:cubicBezTo>
                  <a:pt x="2863" y="824"/>
                  <a:pt x="2937" y="799"/>
                  <a:pt x="2964" y="792"/>
                </a:cubicBezTo>
                <a:cubicBezTo>
                  <a:pt x="2991" y="785"/>
                  <a:pt x="2981" y="786"/>
                  <a:pt x="2994" y="786"/>
                </a:cubicBezTo>
                <a:cubicBezTo>
                  <a:pt x="3026" y="770"/>
                  <a:pt x="3026" y="794"/>
                  <a:pt x="3042" y="792"/>
                </a:cubicBezTo>
                <a:cubicBezTo>
                  <a:pt x="3058" y="790"/>
                  <a:pt x="3066" y="773"/>
                  <a:pt x="3090" y="774"/>
                </a:cubicBezTo>
                <a:cubicBezTo>
                  <a:pt x="3110" y="779"/>
                  <a:pt x="3180" y="789"/>
                  <a:pt x="3186" y="798"/>
                </a:cubicBezTo>
                <a:cubicBezTo>
                  <a:pt x="3212" y="805"/>
                  <a:pt x="3212" y="855"/>
                  <a:pt x="3228" y="864"/>
                </a:cubicBezTo>
                <a:cubicBezTo>
                  <a:pt x="3240" y="879"/>
                  <a:pt x="3242" y="879"/>
                  <a:pt x="3258" y="888"/>
                </a:cubicBezTo>
                <a:cubicBezTo>
                  <a:pt x="3270" y="938"/>
                  <a:pt x="3270" y="886"/>
                  <a:pt x="3324" y="918"/>
                </a:cubicBezTo>
                <a:cubicBezTo>
                  <a:pt x="3384" y="930"/>
                  <a:pt x="3397" y="1039"/>
                  <a:pt x="3438" y="1044"/>
                </a:cubicBezTo>
                <a:cubicBezTo>
                  <a:pt x="3487" y="1067"/>
                  <a:pt x="3544" y="1040"/>
                  <a:pt x="3582" y="1026"/>
                </a:cubicBezTo>
                <a:cubicBezTo>
                  <a:pt x="3613" y="1013"/>
                  <a:pt x="3613" y="988"/>
                  <a:pt x="3624" y="966"/>
                </a:cubicBezTo>
                <a:cubicBezTo>
                  <a:pt x="3640" y="947"/>
                  <a:pt x="3635" y="912"/>
                  <a:pt x="3648" y="894"/>
                </a:cubicBezTo>
                <a:cubicBezTo>
                  <a:pt x="3661" y="876"/>
                  <a:pt x="3681" y="869"/>
                  <a:pt x="3702" y="858"/>
                </a:cubicBezTo>
                <a:cubicBezTo>
                  <a:pt x="3723" y="847"/>
                  <a:pt x="3746" y="825"/>
                  <a:pt x="3774" y="828"/>
                </a:cubicBezTo>
                <a:cubicBezTo>
                  <a:pt x="3802" y="831"/>
                  <a:pt x="3846" y="857"/>
                  <a:pt x="3870" y="876"/>
                </a:cubicBezTo>
                <a:cubicBezTo>
                  <a:pt x="3912" y="839"/>
                  <a:pt x="3872" y="973"/>
                  <a:pt x="3918" y="942"/>
                </a:cubicBezTo>
                <a:cubicBezTo>
                  <a:pt x="3940" y="954"/>
                  <a:pt x="3978" y="983"/>
                  <a:pt x="4002" y="984"/>
                </a:cubicBezTo>
                <a:cubicBezTo>
                  <a:pt x="4026" y="985"/>
                  <a:pt x="4044" y="959"/>
                  <a:pt x="4062" y="948"/>
                </a:cubicBezTo>
                <a:cubicBezTo>
                  <a:pt x="4093" y="973"/>
                  <a:pt x="4110" y="918"/>
                  <a:pt x="4110" y="918"/>
                </a:cubicBezTo>
                <a:cubicBezTo>
                  <a:pt x="4150" y="838"/>
                  <a:pt x="4164" y="816"/>
                  <a:pt x="4218" y="756"/>
                </a:cubicBezTo>
                <a:cubicBezTo>
                  <a:pt x="4243" y="716"/>
                  <a:pt x="4246" y="712"/>
                  <a:pt x="4260" y="690"/>
                </a:cubicBezTo>
                <a:cubicBezTo>
                  <a:pt x="4274" y="668"/>
                  <a:pt x="4283" y="655"/>
                  <a:pt x="4302" y="624"/>
                </a:cubicBezTo>
                <a:cubicBezTo>
                  <a:pt x="4328" y="547"/>
                  <a:pt x="4311" y="546"/>
                  <a:pt x="4374" y="504"/>
                </a:cubicBezTo>
                <a:cubicBezTo>
                  <a:pt x="4432" y="418"/>
                  <a:pt x="4380" y="390"/>
                  <a:pt x="4476" y="378"/>
                </a:cubicBezTo>
                <a:cubicBezTo>
                  <a:pt x="4690" y="394"/>
                  <a:pt x="4623" y="426"/>
                  <a:pt x="4662" y="438"/>
                </a:cubicBezTo>
              </a:path>
            </a:pathLst>
          </a:custGeom>
          <a:noFill/>
          <a:ln w="571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66CC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244" name="Text Box 4">
            <a:extLst>
              <a:ext uri="{FF2B5EF4-FFF2-40B4-BE49-F238E27FC236}">
                <a16:creationId xmlns:a16="http://schemas.microsoft.com/office/drawing/2014/main" id="{0A5EC559-CE00-477A-846A-56BD31F9D6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2362200"/>
            <a:ext cx="33020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66CC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ctr"/>
            <a:r>
              <a:rPr lang="zh-CN" altLang="en-US" sz="3200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黑体" panose="02010609060101010101" pitchFamily="49" charset="-122"/>
              </a:rPr>
              <a:t>青    藏   高    原</a:t>
            </a:r>
          </a:p>
        </p:txBody>
      </p:sp>
      <p:sp>
        <p:nvSpPr>
          <p:cNvPr id="10245" name="Text Box 5">
            <a:extLst>
              <a:ext uri="{FF2B5EF4-FFF2-40B4-BE49-F238E27FC236}">
                <a16:creationId xmlns:a16="http://schemas.microsoft.com/office/drawing/2014/main" id="{940FF674-2024-4B08-B840-9276EA4FA60C}"/>
              </a:ext>
            </a:extLst>
          </p:cNvPr>
          <p:cNvSpPr txBox="1">
            <a:spLocks noChangeArrowheads="1"/>
          </p:cNvSpPr>
          <p:nvPr/>
        </p:nvSpPr>
        <p:spPr bwMode="auto">
          <a:xfrm rot="20646527">
            <a:off x="2743201" y="4572000"/>
            <a:ext cx="2714625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66CC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ctr"/>
            <a:r>
              <a:rPr lang="zh-CN" altLang="en-US" sz="3200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云  贵  高   原</a:t>
            </a:r>
          </a:p>
        </p:txBody>
      </p:sp>
      <p:sp>
        <p:nvSpPr>
          <p:cNvPr id="10246" name="Text Box 6">
            <a:extLst>
              <a:ext uri="{FF2B5EF4-FFF2-40B4-BE49-F238E27FC236}">
                <a16:creationId xmlns:a16="http://schemas.microsoft.com/office/drawing/2014/main" id="{FDD9A7F3-91BD-4BB9-99A3-F707A13FA2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0" y="3429000"/>
            <a:ext cx="12065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66CC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zh-CN" altLang="en-US" sz="2000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四川盆地</a:t>
            </a:r>
            <a:endParaRPr lang="zh-CN" alt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0247" name="Text Box 7">
            <a:extLst>
              <a:ext uri="{FF2B5EF4-FFF2-40B4-BE49-F238E27FC236}">
                <a16:creationId xmlns:a16="http://schemas.microsoft.com/office/drawing/2014/main" id="{A1427694-BF21-4AFB-993A-3F747E904703}"/>
              </a:ext>
            </a:extLst>
          </p:cNvPr>
          <p:cNvSpPr txBox="1">
            <a:spLocks noChangeArrowheads="1"/>
          </p:cNvSpPr>
          <p:nvPr/>
        </p:nvSpPr>
        <p:spPr bwMode="auto">
          <a:xfrm rot="20323579">
            <a:off x="6163121" y="3000345"/>
            <a:ext cx="2337499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66CC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zh-CN" altLang="en-US" sz="2000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长 江 中 下 游 平 原</a:t>
            </a:r>
          </a:p>
        </p:txBody>
      </p:sp>
      <p:sp>
        <p:nvSpPr>
          <p:cNvPr id="10248" name="Text Box 8">
            <a:extLst>
              <a:ext uri="{FF2B5EF4-FFF2-40B4-BE49-F238E27FC236}">
                <a16:creationId xmlns:a16="http://schemas.microsoft.com/office/drawing/2014/main" id="{6C3F6AF2-3FF1-4299-B67D-83243A52AF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2538" y="159971"/>
            <a:ext cx="5314276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66CC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zh-CN" altLang="en-US" sz="4000" i="1" dirty="0">
                <a:effectLst>
                  <a:outerShdw blurRad="38100" dist="38100" dir="2700000" algn="tl">
                    <a:srgbClr val="FFFFFF"/>
                  </a:outerShdw>
                </a:effectLst>
                <a:ea typeface="隶书" panose="02010509060101010101" pitchFamily="49" charset="-122"/>
              </a:rPr>
              <a:t>长江干流流经地形区？</a:t>
            </a:r>
          </a:p>
        </p:txBody>
      </p:sp>
      <p:sp>
        <p:nvSpPr>
          <p:cNvPr id="10249" name="Oval 9">
            <a:extLst>
              <a:ext uri="{FF2B5EF4-FFF2-40B4-BE49-F238E27FC236}">
                <a16:creationId xmlns:a16="http://schemas.microsoft.com/office/drawing/2014/main" id="{2210A196-EA01-423D-B7B7-9B465FD28B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0" y="5715000"/>
            <a:ext cx="914400" cy="914400"/>
          </a:xfrm>
          <a:prstGeom prst="ellips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66CC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10250" name="AutoShape 10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23B0AA65-7819-4F8A-A839-E6C2129B5E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600" y="6248400"/>
            <a:ext cx="609600" cy="304800"/>
          </a:xfrm>
          <a:prstGeom prst="actionButtonForwardNext">
            <a:avLst/>
          </a:prstGeom>
          <a:solidFill>
            <a:srgbClr val="993366"/>
          </a:solidFill>
          <a:ln w="12700" cap="sq">
            <a:solidFill>
              <a:srgbClr val="CC99FF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" dur="500"/>
                                        <p:tgtEl>
                                          <p:spTgt spid="10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2" dur="500"/>
                                        <p:tgtEl>
                                          <p:spTgt spid="102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7" dur="500"/>
                                        <p:tgtEl>
                                          <p:spTgt spid="102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2" dur="500"/>
                                        <p:tgtEl>
                                          <p:spTgt spid="102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7" dur="500"/>
                                        <p:tgtEl>
                                          <p:spTgt spid="102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4" grpId="0" build="p" autoUpdateAnimBg="0"/>
      <p:bldP spid="10245" grpId="0" build="p" autoUpdateAnimBg="0"/>
      <p:bldP spid="10246" grpId="0" build="p" autoUpdateAnimBg="0"/>
      <p:bldP spid="10247" grpId="0" build="p" autoUpdateAnimBg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>
            <a:extLst>
              <a:ext uri="{FF2B5EF4-FFF2-40B4-BE49-F238E27FC236}">
                <a16:creationId xmlns:a16="http://schemas.microsoft.com/office/drawing/2014/main" id="{A5CD7B1F-90C3-4B80-BC84-E10F343A69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981200"/>
            <a:ext cx="8077200" cy="3452813"/>
          </a:xfrm>
          <a:prstGeom prst="rect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315" name="Freeform 3">
            <a:extLst>
              <a:ext uri="{FF2B5EF4-FFF2-40B4-BE49-F238E27FC236}">
                <a16:creationId xmlns:a16="http://schemas.microsoft.com/office/drawing/2014/main" id="{2290796E-3BC3-4FF5-890F-0AF9560EEC20}"/>
              </a:ext>
            </a:extLst>
          </p:cNvPr>
          <p:cNvSpPr>
            <a:spLocks/>
          </p:cNvSpPr>
          <p:nvPr/>
        </p:nvSpPr>
        <p:spPr bwMode="auto">
          <a:xfrm>
            <a:off x="790575" y="2114550"/>
            <a:ext cx="7445375" cy="2955925"/>
          </a:xfrm>
          <a:custGeom>
            <a:avLst/>
            <a:gdLst>
              <a:gd name="T0" fmla="*/ 258 w 4690"/>
              <a:gd name="T1" fmla="*/ 72 h 1862"/>
              <a:gd name="T2" fmla="*/ 538 w 4690"/>
              <a:gd name="T3" fmla="*/ 48 h 1862"/>
              <a:gd name="T4" fmla="*/ 608 w 4690"/>
              <a:gd name="T5" fmla="*/ 0 h 1862"/>
              <a:gd name="T6" fmla="*/ 756 w 4690"/>
              <a:gd name="T7" fmla="*/ 82 h 1862"/>
              <a:gd name="T8" fmla="*/ 872 w 4690"/>
              <a:gd name="T9" fmla="*/ 230 h 1862"/>
              <a:gd name="T10" fmla="*/ 1030 w 4690"/>
              <a:gd name="T11" fmla="*/ 442 h 1862"/>
              <a:gd name="T12" fmla="*/ 1162 w 4690"/>
              <a:gd name="T13" fmla="*/ 578 h 1862"/>
              <a:gd name="T14" fmla="*/ 1226 w 4690"/>
              <a:gd name="T15" fmla="*/ 818 h 1862"/>
              <a:gd name="T16" fmla="*/ 1258 w 4690"/>
              <a:gd name="T17" fmla="*/ 1044 h 1862"/>
              <a:gd name="T18" fmla="*/ 1246 w 4690"/>
              <a:gd name="T19" fmla="*/ 1292 h 1862"/>
              <a:gd name="T20" fmla="*/ 1320 w 4690"/>
              <a:gd name="T21" fmla="*/ 1614 h 1862"/>
              <a:gd name="T22" fmla="*/ 1446 w 4690"/>
              <a:gd name="T23" fmla="*/ 1608 h 1862"/>
              <a:gd name="T24" fmla="*/ 1470 w 4690"/>
              <a:gd name="T25" fmla="*/ 1674 h 1862"/>
              <a:gd name="T26" fmla="*/ 1680 w 4690"/>
              <a:gd name="T27" fmla="*/ 1740 h 1862"/>
              <a:gd name="T28" fmla="*/ 1728 w 4690"/>
              <a:gd name="T29" fmla="*/ 1842 h 1862"/>
              <a:gd name="T30" fmla="*/ 1896 w 4690"/>
              <a:gd name="T31" fmla="*/ 1740 h 1862"/>
              <a:gd name="T32" fmla="*/ 1932 w 4690"/>
              <a:gd name="T33" fmla="*/ 1566 h 1862"/>
              <a:gd name="T34" fmla="*/ 2046 w 4690"/>
              <a:gd name="T35" fmla="*/ 1344 h 1862"/>
              <a:gd name="T36" fmla="*/ 2358 w 4690"/>
              <a:gd name="T37" fmla="*/ 1272 h 1862"/>
              <a:gd name="T38" fmla="*/ 2538 w 4690"/>
              <a:gd name="T39" fmla="*/ 1068 h 1862"/>
              <a:gd name="T40" fmla="*/ 2634 w 4690"/>
              <a:gd name="T41" fmla="*/ 1050 h 1862"/>
              <a:gd name="T42" fmla="*/ 2796 w 4690"/>
              <a:gd name="T43" fmla="*/ 852 h 1862"/>
              <a:gd name="T44" fmla="*/ 2964 w 4690"/>
              <a:gd name="T45" fmla="*/ 792 h 1862"/>
              <a:gd name="T46" fmla="*/ 3042 w 4690"/>
              <a:gd name="T47" fmla="*/ 792 h 1862"/>
              <a:gd name="T48" fmla="*/ 3186 w 4690"/>
              <a:gd name="T49" fmla="*/ 798 h 1862"/>
              <a:gd name="T50" fmla="*/ 3258 w 4690"/>
              <a:gd name="T51" fmla="*/ 888 h 1862"/>
              <a:gd name="T52" fmla="*/ 3438 w 4690"/>
              <a:gd name="T53" fmla="*/ 1044 h 1862"/>
              <a:gd name="T54" fmla="*/ 3624 w 4690"/>
              <a:gd name="T55" fmla="*/ 966 h 1862"/>
              <a:gd name="T56" fmla="*/ 3702 w 4690"/>
              <a:gd name="T57" fmla="*/ 858 h 1862"/>
              <a:gd name="T58" fmla="*/ 3870 w 4690"/>
              <a:gd name="T59" fmla="*/ 876 h 1862"/>
              <a:gd name="T60" fmla="*/ 4002 w 4690"/>
              <a:gd name="T61" fmla="*/ 984 h 1862"/>
              <a:gd name="T62" fmla="*/ 4110 w 4690"/>
              <a:gd name="T63" fmla="*/ 918 h 1862"/>
              <a:gd name="T64" fmla="*/ 4260 w 4690"/>
              <a:gd name="T65" fmla="*/ 690 h 1862"/>
              <a:gd name="T66" fmla="*/ 4374 w 4690"/>
              <a:gd name="T67" fmla="*/ 504 h 1862"/>
              <a:gd name="T68" fmla="*/ 4662 w 4690"/>
              <a:gd name="T69" fmla="*/ 438 h 18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4690" h="1862">
                <a:moveTo>
                  <a:pt x="0" y="34"/>
                </a:moveTo>
                <a:cubicBezTo>
                  <a:pt x="148" y="46"/>
                  <a:pt x="151" y="36"/>
                  <a:pt x="258" y="72"/>
                </a:cubicBezTo>
                <a:cubicBezTo>
                  <a:pt x="327" y="78"/>
                  <a:pt x="372" y="90"/>
                  <a:pt x="418" y="88"/>
                </a:cubicBezTo>
                <a:cubicBezTo>
                  <a:pt x="465" y="84"/>
                  <a:pt x="513" y="61"/>
                  <a:pt x="538" y="48"/>
                </a:cubicBezTo>
                <a:cubicBezTo>
                  <a:pt x="550" y="46"/>
                  <a:pt x="560" y="22"/>
                  <a:pt x="568" y="12"/>
                </a:cubicBezTo>
                <a:cubicBezTo>
                  <a:pt x="577" y="1"/>
                  <a:pt x="596" y="8"/>
                  <a:pt x="608" y="0"/>
                </a:cubicBezTo>
                <a:cubicBezTo>
                  <a:pt x="648" y="8"/>
                  <a:pt x="668" y="1"/>
                  <a:pt x="702" y="24"/>
                </a:cubicBezTo>
                <a:cubicBezTo>
                  <a:pt x="723" y="38"/>
                  <a:pt x="745" y="59"/>
                  <a:pt x="756" y="82"/>
                </a:cubicBezTo>
                <a:cubicBezTo>
                  <a:pt x="795" y="160"/>
                  <a:pt x="761" y="106"/>
                  <a:pt x="816" y="168"/>
                </a:cubicBezTo>
                <a:cubicBezTo>
                  <a:pt x="832" y="195"/>
                  <a:pt x="859" y="214"/>
                  <a:pt x="872" y="230"/>
                </a:cubicBezTo>
                <a:cubicBezTo>
                  <a:pt x="885" y="246"/>
                  <a:pt x="868" y="229"/>
                  <a:pt x="894" y="264"/>
                </a:cubicBezTo>
                <a:cubicBezTo>
                  <a:pt x="946" y="342"/>
                  <a:pt x="946" y="296"/>
                  <a:pt x="1030" y="442"/>
                </a:cubicBezTo>
                <a:cubicBezTo>
                  <a:pt x="1041" y="474"/>
                  <a:pt x="1054" y="464"/>
                  <a:pt x="1078" y="488"/>
                </a:cubicBezTo>
                <a:cubicBezTo>
                  <a:pt x="1086" y="512"/>
                  <a:pt x="1130" y="496"/>
                  <a:pt x="1162" y="578"/>
                </a:cubicBezTo>
                <a:cubicBezTo>
                  <a:pt x="1192" y="623"/>
                  <a:pt x="1190" y="654"/>
                  <a:pt x="1208" y="728"/>
                </a:cubicBezTo>
                <a:cubicBezTo>
                  <a:pt x="1216" y="768"/>
                  <a:pt x="1220" y="791"/>
                  <a:pt x="1226" y="818"/>
                </a:cubicBezTo>
                <a:cubicBezTo>
                  <a:pt x="1232" y="845"/>
                  <a:pt x="1239" y="852"/>
                  <a:pt x="1244" y="890"/>
                </a:cubicBezTo>
                <a:cubicBezTo>
                  <a:pt x="1251" y="945"/>
                  <a:pt x="1260" y="958"/>
                  <a:pt x="1258" y="1044"/>
                </a:cubicBezTo>
                <a:cubicBezTo>
                  <a:pt x="1268" y="1092"/>
                  <a:pt x="1252" y="1140"/>
                  <a:pt x="1274" y="1184"/>
                </a:cubicBezTo>
                <a:cubicBezTo>
                  <a:pt x="1282" y="1222"/>
                  <a:pt x="1241" y="1257"/>
                  <a:pt x="1246" y="1292"/>
                </a:cubicBezTo>
                <a:cubicBezTo>
                  <a:pt x="1251" y="1327"/>
                  <a:pt x="1290" y="1342"/>
                  <a:pt x="1302" y="1396"/>
                </a:cubicBezTo>
                <a:cubicBezTo>
                  <a:pt x="1317" y="1418"/>
                  <a:pt x="1296" y="1600"/>
                  <a:pt x="1320" y="1614"/>
                </a:cubicBezTo>
                <a:cubicBezTo>
                  <a:pt x="1342" y="1626"/>
                  <a:pt x="1326" y="1702"/>
                  <a:pt x="1350" y="1710"/>
                </a:cubicBezTo>
                <a:cubicBezTo>
                  <a:pt x="1368" y="1734"/>
                  <a:pt x="1423" y="1591"/>
                  <a:pt x="1446" y="1608"/>
                </a:cubicBezTo>
                <a:cubicBezTo>
                  <a:pt x="1468" y="1575"/>
                  <a:pt x="1478" y="1501"/>
                  <a:pt x="1482" y="1512"/>
                </a:cubicBezTo>
                <a:cubicBezTo>
                  <a:pt x="1496" y="1517"/>
                  <a:pt x="1449" y="1629"/>
                  <a:pt x="1470" y="1674"/>
                </a:cubicBezTo>
                <a:cubicBezTo>
                  <a:pt x="1467" y="1727"/>
                  <a:pt x="1429" y="1819"/>
                  <a:pt x="1464" y="1830"/>
                </a:cubicBezTo>
                <a:cubicBezTo>
                  <a:pt x="1495" y="1829"/>
                  <a:pt x="1643" y="1737"/>
                  <a:pt x="1680" y="1740"/>
                </a:cubicBezTo>
                <a:cubicBezTo>
                  <a:pt x="1717" y="1743"/>
                  <a:pt x="1678" y="1831"/>
                  <a:pt x="1686" y="1848"/>
                </a:cubicBezTo>
                <a:cubicBezTo>
                  <a:pt x="1693" y="1862"/>
                  <a:pt x="1714" y="1851"/>
                  <a:pt x="1728" y="1842"/>
                </a:cubicBezTo>
                <a:cubicBezTo>
                  <a:pt x="1742" y="1833"/>
                  <a:pt x="1742" y="1811"/>
                  <a:pt x="1770" y="1794"/>
                </a:cubicBezTo>
                <a:cubicBezTo>
                  <a:pt x="1823" y="1832"/>
                  <a:pt x="1852" y="1757"/>
                  <a:pt x="1896" y="1740"/>
                </a:cubicBezTo>
                <a:cubicBezTo>
                  <a:pt x="1933" y="1685"/>
                  <a:pt x="1848" y="1638"/>
                  <a:pt x="1878" y="1578"/>
                </a:cubicBezTo>
                <a:cubicBezTo>
                  <a:pt x="1878" y="1535"/>
                  <a:pt x="1906" y="1597"/>
                  <a:pt x="1932" y="1566"/>
                </a:cubicBezTo>
                <a:cubicBezTo>
                  <a:pt x="1958" y="1535"/>
                  <a:pt x="2015" y="1429"/>
                  <a:pt x="2034" y="1392"/>
                </a:cubicBezTo>
                <a:cubicBezTo>
                  <a:pt x="2040" y="1377"/>
                  <a:pt x="2033" y="1354"/>
                  <a:pt x="2046" y="1344"/>
                </a:cubicBezTo>
                <a:cubicBezTo>
                  <a:pt x="2073" y="1323"/>
                  <a:pt x="2109" y="1316"/>
                  <a:pt x="2142" y="1308"/>
                </a:cubicBezTo>
                <a:cubicBezTo>
                  <a:pt x="2213" y="1290"/>
                  <a:pt x="2286" y="1283"/>
                  <a:pt x="2358" y="1272"/>
                </a:cubicBezTo>
                <a:cubicBezTo>
                  <a:pt x="2403" y="1260"/>
                  <a:pt x="2370" y="1264"/>
                  <a:pt x="2400" y="1230"/>
                </a:cubicBezTo>
                <a:cubicBezTo>
                  <a:pt x="2430" y="1196"/>
                  <a:pt x="2507" y="1092"/>
                  <a:pt x="2538" y="1068"/>
                </a:cubicBezTo>
                <a:cubicBezTo>
                  <a:pt x="2569" y="1038"/>
                  <a:pt x="2570" y="1089"/>
                  <a:pt x="2586" y="1086"/>
                </a:cubicBezTo>
                <a:cubicBezTo>
                  <a:pt x="2602" y="1083"/>
                  <a:pt x="2615" y="1073"/>
                  <a:pt x="2634" y="1050"/>
                </a:cubicBezTo>
                <a:cubicBezTo>
                  <a:pt x="2653" y="1027"/>
                  <a:pt x="2673" y="981"/>
                  <a:pt x="2700" y="948"/>
                </a:cubicBezTo>
                <a:cubicBezTo>
                  <a:pt x="2726" y="921"/>
                  <a:pt x="2774" y="872"/>
                  <a:pt x="2796" y="852"/>
                </a:cubicBezTo>
                <a:cubicBezTo>
                  <a:pt x="2818" y="832"/>
                  <a:pt x="2804" y="838"/>
                  <a:pt x="2832" y="828"/>
                </a:cubicBezTo>
                <a:cubicBezTo>
                  <a:pt x="2863" y="824"/>
                  <a:pt x="2937" y="799"/>
                  <a:pt x="2964" y="792"/>
                </a:cubicBezTo>
                <a:cubicBezTo>
                  <a:pt x="2991" y="785"/>
                  <a:pt x="2981" y="786"/>
                  <a:pt x="2994" y="786"/>
                </a:cubicBezTo>
                <a:cubicBezTo>
                  <a:pt x="3026" y="770"/>
                  <a:pt x="3026" y="794"/>
                  <a:pt x="3042" y="792"/>
                </a:cubicBezTo>
                <a:cubicBezTo>
                  <a:pt x="3058" y="790"/>
                  <a:pt x="3066" y="773"/>
                  <a:pt x="3090" y="774"/>
                </a:cubicBezTo>
                <a:cubicBezTo>
                  <a:pt x="3110" y="779"/>
                  <a:pt x="3180" y="789"/>
                  <a:pt x="3186" y="798"/>
                </a:cubicBezTo>
                <a:cubicBezTo>
                  <a:pt x="3212" y="805"/>
                  <a:pt x="3212" y="855"/>
                  <a:pt x="3228" y="864"/>
                </a:cubicBezTo>
                <a:cubicBezTo>
                  <a:pt x="3240" y="879"/>
                  <a:pt x="3242" y="879"/>
                  <a:pt x="3258" y="888"/>
                </a:cubicBezTo>
                <a:cubicBezTo>
                  <a:pt x="3270" y="938"/>
                  <a:pt x="3270" y="886"/>
                  <a:pt x="3324" y="918"/>
                </a:cubicBezTo>
                <a:cubicBezTo>
                  <a:pt x="3384" y="930"/>
                  <a:pt x="3397" y="1039"/>
                  <a:pt x="3438" y="1044"/>
                </a:cubicBezTo>
                <a:cubicBezTo>
                  <a:pt x="3487" y="1067"/>
                  <a:pt x="3544" y="1040"/>
                  <a:pt x="3582" y="1026"/>
                </a:cubicBezTo>
                <a:cubicBezTo>
                  <a:pt x="3613" y="1013"/>
                  <a:pt x="3613" y="988"/>
                  <a:pt x="3624" y="966"/>
                </a:cubicBezTo>
                <a:cubicBezTo>
                  <a:pt x="3640" y="947"/>
                  <a:pt x="3635" y="912"/>
                  <a:pt x="3648" y="894"/>
                </a:cubicBezTo>
                <a:cubicBezTo>
                  <a:pt x="3661" y="876"/>
                  <a:pt x="3681" y="869"/>
                  <a:pt x="3702" y="858"/>
                </a:cubicBezTo>
                <a:cubicBezTo>
                  <a:pt x="3723" y="847"/>
                  <a:pt x="3746" y="825"/>
                  <a:pt x="3774" y="828"/>
                </a:cubicBezTo>
                <a:cubicBezTo>
                  <a:pt x="3802" y="831"/>
                  <a:pt x="3846" y="857"/>
                  <a:pt x="3870" y="876"/>
                </a:cubicBezTo>
                <a:cubicBezTo>
                  <a:pt x="3912" y="839"/>
                  <a:pt x="3872" y="973"/>
                  <a:pt x="3918" y="942"/>
                </a:cubicBezTo>
                <a:cubicBezTo>
                  <a:pt x="3940" y="954"/>
                  <a:pt x="3978" y="983"/>
                  <a:pt x="4002" y="984"/>
                </a:cubicBezTo>
                <a:cubicBezTo>
                  <a:pt x="4026" y="985"/>
                  <a:pt x="4044" y="959"/>
                  <a:pt x="4062" y="948"/>
                </a:cubicBezTo>
                <a:cubicBezTo>
                  <a:pt x="4093" y="973"/>
                  <a:pt x="4110" y="918"/>
                  <a:pt x="4110" y="918"/>
                </a:cubicBezTo>
                <a:cubicBezTo>
                  <a:pt x="4150" y="838"/>
                  <a:pt x="4164" y="816"/>
                  <a:pt x="4218" y="756"/>
                </a:cubicBezTo>
                <a:cubicBezTo>
                  <a:pt x="4243" y="716"/>
                  <a:pt x="4246" y="712"/>
                  <a:pt x="4260" y="690"/>
                </a:cubicBezTo>
                <a:cubicBezTo>
                  <a:pt x="4274" y="668"/>
                  <a:pt x="4283" y="655"/>
                  <a:pt x="4302" y="624"/>
                </a:cubicBezTo>
                <a:cubicBezTo>
                  <a:pt x="4328" y="547"/>
                  <a:pt x="4311" y="546"/>
                  <a:pt x="4374" y="504"/>
                </a:cubicBezTo>
                <a:cubicBezTo>
                  <a:pt x="4432" y="418"/>
                  <a:pt x="4380" y="390"/>
                  <a:pt x="4476" y="378"/>
                </a:cubicBezTo>
                <a:cubicBezTo>
                  <a:pt x="4690" y="394"/>
                  <a:pt x="4623" y="426"/>
                  <a:pt x="4662" y="438"/>
                </a:cubicBezTo>
              </a:path>
            </a:pathLst>
          </a:custGeom>
          <a:noFill/>
          <a:ln w="571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66CC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316" name="Text Box 4">
            <a:extLst>
              <a:ext uri="{FF2B5EF4-FFF2-40B4-BE49-F238E27FC236}">
                <a16:creationId xmlns:a16="http://schemas.microsoft.com/office/drawing/2014/main" id="{6D444D8B-B648-4FAB-8E61-6544E59E31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0" y="3429000"/>
            <a:ext cx="12065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66CC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zh-CN" altLang="en-US" sz="2000" b="1" i="1">
                <a:solidFill>
                  <a:schemeClr val="bg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四川盆地</a:t>
            </a:r>
            <a:endParaRPr lang="zh-CN" altLang="en-US" b="1">
              <a:solidFill>
                <a:schemeClr val="bg2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3317" name="Text Box 5">
            <a:extLst>
              <a:ext uri="{FF2B5EF4-FFF2-40B4-BE49-F238E27FC236}">
                <a16:creationId xmlns:a16="http://schemas.microsoft.com/office/drawing/2014/main" id="{02FFA37A-78D4-4079-97ED-7FE7423057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06650" y="838200"/>
            <a:ext cx="475615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66CC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zh-CN" altLang="en-US" sz="4000" i="1">
                <a:effectLst>
                  <a:outerShdw blurRad="38100" dist="38100" dir="2700000" algn="tl">
                    <a:srgbClr val="FFFFFF"/>
                  </a:outerShdw>
                </a:effectLst>
                <a:ea typeface="隶书" panose="02010509060101010101" pitchFamily="49" charset="-122"/>
              </a:rPr>
              <a:t>长江三峡位置示意图</a:t>
            </a:r>
          </a:p>
        </p:txBody>
      </p:sp>
      <p:sp>
        <p:nvSpPr>
          <p:cNvPr id="13318" name="Oval 6">
            <a:extLst>
              <a:ext uri="{FF2B5EF4-FFF2-40B4-BE49-F238E27FC236}">
                <a16:creationId xmlns:a16="http://schemas.microsoft.com/office/drawing/2014/main" id="{A30F5420-3268-482D-8AD1-BEEA3F76CF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0" y="5715000"/>
            <a:ext cx="914400" cy="914400"/>
          </a:xfrm>
          <a:prstGeom prst="ellips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66CC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13319" name="Oval 7">
            <a:extLst>
              <a:ext uri="{FF2B5EF4-FFF2-40B4-BE49-F238E27FC236}">
                <a16:creationId xmlns:a16="http://schemas.microsoft.com/office/drawing/2014/main" id="{65817787-1F9D-4E09-AB96-54689D7C6E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9800" y="3505200"/>
            <a:ext cx="76200" cy="152400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13320" name="Text Box 8">
            <a:extLst>
              <a:ext uri="{FF2B5EF4-FFF2-40B4-BE49-F238E27FC236}">
                <a16:creationId xmlns:a16="http://schemas.microsoft.com/office/drawing/2014/main" id="{E2F40E1D-F981-444C-A7AE-B6ACAFCEA5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67400" y="3124200"/>
            <a:ext cx="787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66CC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zh-CN" altLang="en-US" b="1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宜昌</a:t>
            </a:r>
            <a:endParaRPr lang="zh-CN" altLang="en-US" b="1">
              <a:effectLst>
                <a:outerShdw blurRad="38100" dist="38100" dir="2700000" algn="tl">
                  <a:srgbClr val="FFFFFF"/>
                </a:outerShdw>
              </a:effectLst>
            </a:endParaRPr>
          </a:p>
        </p:txBody>
      </p:sp>
      <p:sp>
        <p:nvSpPr>
          <p:cNvPr id="13321" name="Oval 9">
            <a:extLst>
              <a:ext uri="{FF2B5EF4-FFF2-40B4-BE49-F238E27FC236}">
                <a16:creationId xmlns:a16="http://schemas.microsoft.com/office/drawing/2014/main" id="{4EAB12CF-05EF-42A7-BD18-56D1C5F795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24700" y="3581400"/>
            <a:ext cx="76200" cy="152400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13322" name="Text Box 10">
            <a:extLst>
              <a:ext uri="{FF2B5EF4-FFF2-40B4-BE49-F238E27FC236}">
                <a16:creationId xmlns:a16="http://schemas.microsoft.com/office/drawing/2014/main" id="{4527DCD0-9D52-4E92-8344-CE30586F0B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81800" y="3657600"/>
            <a:ext cx="787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66CC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zh-CN" altLang="en-US" b="1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湖口</a:t>
            </a:r>
          </a:p>
        </p:txBody>
      </p:sp>
      <p:sp>
        <p:nvSpPr>
          <p:cNvPr id="13323" name="AutoShape 11">
            <a:extLst>
              <a:ext uri="{FF2B5EF4-FFF2-40B4-BE49-F238E27FC236}">
                <a16:creationId xmlns:a16="http://schemas.microsoft.com/office/drawing/2014/main" id="{0734DF52-6A16-40F1-8888-B52CA3AECB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3838" y="4114800"/>
            <a:ext cx="1185862" cy="498475"/>
          </a:xfrm>
          <a:prstGeom prst="wedgeRoundRectCallout">
            <a:avLst>
              <a:gd name="adj1" fmla="val 49190"/>
              <a:gd name="adj2" fmla="val -164014"/>
              <a:gd name="adj3" fmla="val 16667"/>
            </a:avLst>
          </a:prstGeom>
          <a:solidFill>
            <a:srgbClr val="C0C0C0"/>
          </a:solidFill>
          <a:ln w="9525">
            <a:solidFill>
              <a:schemeClr val="tx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zh-CN" altLang="en-US" b="1">
                <a:solidFill>
                  <a:schemeClr val="bg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hlinkClick r:id="" action="ppaction://hlinkshowjump?jump=nextslide"/>
              </a:rPr>
              <a:t>瞿塘峡</a:t>
            </a:r>
            <a:endParaRPr lang="zh-CN" altLang="en-US" b="1">
              <a:solidFill>
                <a:schemeClr val="bg2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3324" name="AutoShape 12">
            <a:extLst>
              <a:ext uri="{FF2B5EF4-FFF2-40B4-BE49-F238E27FC236}">
                <a16:creationId xmlns:a16="http://schemas.microsoft.com/office/drawing/2014/main" id="{76E14965-3C9B-4F09-9F39-29B24DAA55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57800" y="4114800"/>
            <a:ext cx="914400" cy="498475"/>
          </a:xfrm>
          <a:prstGeom prst="wedgeRoundRectCallout">
            <a:avLst>
              <a:gd name="adj1" fmla="val -30727"/>
              <a:gd name="adj2" fmla="val -186306"/>
              <a:gd name="adj3" fmla="val 16667"/>
            </a:avLst>
          </a:prstGeom>
          <a:solidFill>
            <a:srgbClr val="C0C0C0"/>
          </a:solidFill>
          <a:ln w="9525">
            <a:solidFill>
              <a:schemeClr val="tx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ctr"/>
            <a:r>
              <a:rPr lang="zh-CN" altLang="en-US" b="1">
                <a:solidFill>
                  <a:schemeClr val="bg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hlinkClick r:id="rId3" action="ppaction://hlinksldjump"/>
              </a:rPr>
              <a:t>巫峡</a:t>
            </a:r>
            <a:endParaRPr lang="zh-CN" altLang="en-US" b="1">
              <a:solidFill>
                <a:schemeClr val="bg2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3325" name="AutoShape 13">
            <a:extLst>
              <a:ext uri="{FF2B5EF4-FFF2-40B4-BE49-F238E27FC236}">
                <a16:creationId xmlns:a16="http://schemas.microsoft.com/office/drawing/2014/main" id="{C34EA9F6-476E-4F07-924E-2DC3DC9E44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2200" y="4094163"/>
            <a:ext cx="1295400" cy="498475"/>
          </a:xfrm>
          <a:prstGeom prst="wedgeRoundRectCallout">
            <a:avLst>
              <a:gd name="adj1" fmla="val -86398"/>
              <a:gd name="adj2" fmla="val -190394"/>
              <a:gd name="adj3" fmla="val 16667"/>
            </a:avLst>
          </a:prstGeom>
          <a:solidFill>
            <a:srgbClr val="C0C0C0"/>
          </a:solidFill>
          <a:ln w="9525">
            <a:solidFill>
              <a:schemeClr val="tx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ctr"/>
            <a:r>
              <a:rPr lang="zh-CN" altLang="en-US" b="1">
                <a:solidFill>
                  <a:schemeClr val="bg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hlinkClick r:id="rId4" action="ppaction://hlinksldjump"/>
              </a:rPr>
              <a:t>西陵峡</a:t>
            </a:r>
            <a:endParaRPr lang="zh-CN" altLang="en-US" b="1">
              <a:solidFill>
                <a:schemeClr val="bg2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3326" name="Line 14">
            <a:extLst>
              <a:ext uri="{FF2B5EF4-FFF2-40B4-BE49-F238E27FC236}">
                <a16:creationId xmlns:a16="http://schemas.microsoft.com/office/drawing/2014/main" id="{4598438A-109F-4041-8EC8-35F315BA5125}"/>
              </a:ext>
            </a:extLst>
          </p:cNvPr>
          <p:cNvSpPr>
            <a:spLocks noChangeShapeType="1"/>
          </p:cNvSpPr>
          <p:nvPr/>
        </p:nvSpPr>
        <p:spPr bwMode="auto">
          <a:xfrm rot="964122">
            <a:off x="5486400" y="3048000"/>
            <a:ext cx="1588" cy="609600"/>
          </a:xfrm>
          <a:prstGeom prst="line">
            <a:avLst/>
          </a:prstGeom>
          <a:noFill/>
          <a:ln w="57150">
            <a:solidFill>
              <a:srgbClr val="FF0000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13327" name="Text Box 15">
            <a:extLst>
              <a:ext uri="{FF2B5EF4-FFF2-40B4-BE49-F238E27FC236}">
                <a16:creationId xmlns:a16="http://schemas.microsoft.com/office/drawing/2014/main" id="{F9C990A2-57D2-4EED-93D6-0E8FD8421216}"/>
              </a:ext>
            </a:extLst>
          </p:cNvPr>
          <p:cNvSpPr txBox="1">
            <a:spLocks noChangeArrowheads="1"/>
          </p:cNvSpPr>
          <p:nvPr/>
        </p:nvSpPr>
        <p:spPr bwMode="auto">
          <a:xfrm rot="981248">
            <a:off x="5257800" y="3124200"/>
            <a:ext cx="793750" cy="601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66CC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anchor="ctr">
            <a:spAutoFit/>
          </a:bodyPr>
          <a:lstStyle/>
          <a:p>
            <a:pPr algn="ctr"/>
            <a:r>
              <a:rPr lang="zh-CN" altLang="en-US" sz="2000" b="1">
                <a:solidFill>
                  <a:schemeClr val="bg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黑体" panose="02010609060101010101" pitchFamily="49" charset="-122"/>
              </a:rPr>
              <a:t>巫山</a:t>
            </a:r>
            <a:endParaRPr lang="zh-CN" altLang="en-US" b="1">
              <a:solidFill>
                <a:schemeClr val="bg2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3328" name="AutoShape 16">
            <a:hlinkClick r:id="rId5" action="ppaction://hlinksldjump" highlightClick="1"/>
            <a:extLst>
              <a:ext uri="{FF2B5EF4-FFF2-40B4-BE49-F238E27FC236}">
                <a16:creationId xmlns:a16="http://schemas.microsoft.com/office/drawing/2014/main" id="{95609675-5D2F-45AA-963D-4A04B2AD70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600" y="6248400"/>
            <a:ext cx="609600" cy="304800"/>
          </a:xfrm>
          <a:prstGeom prst="actionButtonForwardNext">
            <a:avLst/>
          </a:prstGeom>
          <a:solidFill>
            <a:srgbClr val="993366"/>
          </a:solidFill>
          <a:ln w="12700" cap="sq">
            <a:solidFill>
              <a:srgbClr val="CC99FF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3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3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3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23" grpId="0" animBg="1" autoUpdateAnimBg="0"/>
      <p:bldP spid="13324" grpId="0" animBg="1" autoUpdateAnimBg="0"/>
      <p:bldP spid="13325" grpId="0" animBg="1" autoUpdateAnimBg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98" name="Group 2">
            <a:extLst>
              <a:ext uri="{FF2B5EF4-FFF2-40B4-BE49-F238E27FC236}">
                <a16:creationId xmlns:a16="http://schemas.microsoft.com/office/drawing/2014/main" id="{63E58BFF-3C27-40B9-9792-A5ACB079E74A}"/>
              </a:ext>
            </a:extLst>
          </p:cNvPr>
          <p:cNvGrpSpPr>
            <a:grpSpLocks/>
          </p:cNvGrpSpPr>
          <p:nvPr/>
        </p:nvGrpSpPr>
        <p:grpSpPr bwMode="auto">
          <a:xfrm>
            <a:off x="381000" y="2362200"/>
            <a:ext cx="1447800" cy="914400"/>
            <a:chOff x="240" y="1488"/>
            <a:chExt cx="912" cy="576"/>
          </a:xfrm>
        </p:grpSpPr>
        <p:sp>
          <p:nvSpPr>
            <p:cNvPr id="4099" name="Freeform 3">
              <a:extLst>
                <a:ext uri="{FF2B5EF4-FFF2-40B4-BE49-F238E27FC236}">
                  <a16:creationId xmlns:a16="http://schemas.microsoft.com/office/drawing/2014/main" id="{5E38CC0C-1B88-4161-8BD9-9DACDE99D072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" y="1548"/>
              <a:ext cx="720" cy="312"/>
            </a:xfrm>
            <a:custGeom>
              <a:avLst/>
              <a:gdLst>
                <a:gd name="T0" fmla="*/ 0 w 720"/>
                <a:gd name="T1" fmla="*/ 0 h 312"/>
                <a:gd name="T2" fmla="*/ 168 w 720"/>
                <a:gd name="T3" fmla="*/ 48 h 312"/>
                <a:gd name="T4" fmla="*/ 564 w 720"/>
                <a:gd name="T5" fmla="*/ 240 h 312"/>
                <a:gd name="T6" fmla="*/ 720 w 720"/>
                <a:gd name="T7" fmla="*/ 312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20" h="312">
                  <a:moveTo>
                    <a:pt x="0" y="0"/>
                  </a:moveTo>
                  <a:cubicBezTo>
                    <a:pt x="56" y="19"/>
                    <a:pt x="112" y="29"/>
                    <a:pt x="168" y="48"/>
                  </a:cubicBezTo>
                  <a:cubicBezTo>
                    <a:pt x="246" y="164"/>
                    <a:pt x="434" y="216"/>
                    <a:pt x="564" y="240"/>
                  </a:cubicBezTo>
                  <a:cubicBezTo>
                    <a:pt x="593" y="245"/>
                    <a:pt x="720" y="271"/>
                    <a:pt x="720" y="312"/>
                  </a:cubicBezTo>
                </a:path>
              </a:pathLst>
            </a:custGeom>
            <a:noFill/>
            <a:ln w="76200" cap="sq" cmpd="sng">
              <a:solidFill>
                <a:srgbClr val="784522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100" name="AutoShape 4">
              <a:extLst>
                <a:ext uri="{FF2B5EF4-FFF2-40B4-BE49-F238E27FC236}">
                  <a16:creationId xmlns:a16="http://schemas.microsoft.com/office/drawing/2014/main" id="{B5D0D240-0C3A-40E3-A909-8E0BCAF699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" y="1488"/>
              <a:ext cx="96" cy="96"/>
            </a:xfrm>
            <a:prstGeom prst="triangle">
              <a:avLst>
                <a:gd name="adj" fmla="val 50000"/>
              </a:avLst>
            </a:prstGeom>
            <a:solidFill>
              <a:srgbClr val="FF0000"/>
            </a:solidFill>
            <a:ln w="12700" cap="sq">
              <a:solidFill>
                <a:srgbClr val="FF0000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101" name="Text Box 5">
              <a:extLst>
                <a:ext uri="{FF2B5EF4-FFF2-40B4-BE49-F238E27FC236}">
                  <a16:creationId xmlns:a16="http://schemas.microsoft.com/office/drawing/2014/main" id="{BD204AC9-BB2F-4365-9BF4-4D2444E1FBB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0" y="1776"/>
              <a:ext cx="9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b="1" i="1">
                  <a:solidFill>
                    <a:srgbClr val="784522"/>
                  </a:solidFill>
                </a:rPr>
                <a:t>唐古拉山</a:t>
              </a:r>
            </a:p>
          </p:txBody>
        </p:sp>
      </p:grpSp>
      <p:grpSp>
        <p:nvGrpSpPr>
          <p:cNvPr id="4102" name="Group 6">
            <a:extLst>
              <a:ext uri="{FF2B5EF4-FFF2-40B4-BE49-F238E27FC236}">
                <a16:creationId xmlns:a16="http://schemas.microsoft.com/office/drawing/2014/main" id="{CF5AA0CA-DBBB-4442-9F54-F2F22112D12D}"/>
              </a:ext>
            </a:extLst>
          </p:cNvPr>
          <p:cNvGrpSpPr>
            <a:grpSpLocks/>
          </p:cNvGrpSpPr>
          <p:nvPr/>
        </p:nvGrpSpPr>
        <p:grpSpPr bwMode="auto">
          <a:xfrm>
            <a:off x="533400" y="2057400"/>
            <a:ext cx="7805738" cy="3475038"/>
            <a:chOff x="432" y="1008"/>
            <a:chExt cx="4917" cy="2189"/>
          </a:xfrm>
        </p:grpSpPr>
        <p:sp>
          <p:nvSpPr>
            <p:cNvPr id="4103" name="Freeform 7">
              <a:extLst>
                <a:ext uri="{FF2B5EF4-FFF2-40B4-BE49-F238E27FC236}">
                  <a16:creationId xmlns:a16="http://schemas.microsoft.com/office/drawing/2014/main" id="{1ADDB6DD-4E1C-47D6-B63D-48F3622C0007}"/>
                </a:ext>
              </a:extLst>
            </p:cNvPr>
            <p:cNvSpPr>
              <a:spLocks/>
            </p:cNvSpPr>
            <p:nvPr/>
          </p:nvSpPr>
          <p:spPr bwMode="auto">
            <a:xfrm>
              <a:off x="432" y="1008"/>
              <a:ext cx="4917" cy="1930"/>
            </a:xfrm>
            <a:custGeom>
              <a:avLst/>
              <a:gdLst>
                <a:gd name="T0" fmla="*/ 40 w 4917"/>
                <a:gd name="T1" fmla="*/ 88 h 1930"/>
                <a:gd name="T2" fmla="*/ 126 w 4917"/>
                <a:gd name="T3" fmla="*/ 29 h 1930"/>
                <a:gd name="T4" fmla="*/ 138 w 4917"/>
                <a:gd name="T5" fmla="*/ 32 h 1930"/>
                <a:gd name="T6" fmla="*/ 282 w 4917"/>
                <a:gd name="T7" fmla="*/ 89 h 1930"/>
                <a:gd name="T8" fmla="*/ 423 w 4917"/>
                <a:gd name="T9" fmla="*/ 101 h 1930"/>
                <a:gd name="T10" fmla="*/ 680 w 4917"/>
                <a:gd name="T11" fmla="*/ 56 h 1930"/>
                <a:gd name="T12" fmla="*/ 843 w 4917"/>
                <a:gd name="T13" fmla="*/ 227 h 1930"/>
                <a:gd name="T14" fmla="*/ 1092 w 4917"/>
                <a:gd name="T15" fmla="*/ 557 h 1930"/>
                <a:gd name="T16" fmla="*/ 1176 w 4917"/>
                <a:gd name="T17" fmla="*/ 788 h 1930"/>
                <a:gd name="T18" fmla="*/ 1224 w 4917"/>
                <a:gd name="T19" fmla="*/ 1004 h 1930"/>
                <a:gd name="T20" fmla="*/ 1221 w 4917"/>
                <a:gd name="T21" fmla="*/ 1196 h 1930"/>
                <a:gd name="T22" fmla="*/ 1230 w 4917"/>
                <a:gd name="T23" fmla="*/ 1478 h 1930"/>
                <a:gd name="T24" fmla="*/ 1323 w 4917"/>
                <a:gd name="T25" fmla="*/ 1694 h 1930"/>
                <a:gd name="T26" fmla="*/ 1404 w 4917"/>
                <a:gd name="T27" fmla="*/ 1613 h 1930"/>
                <a:gd name="T28" fmla="*/ 1383 w 4917"/>
                <a:gd name="T29" fmla="*/ 1766 h 1930"/>
                <a:gd name="T30" fmla="*/ 1455 w 4917"/>
                <a:gd name="T31" fmla="*/ 1853 h 1930"/>
                <a:gd name="T32" fmla="*/ 1614 w 4917"/>
                <a:gd name="T33" fmla="*/ 1820 h 1930"/>
                <a:gd name="T34" fmla="*/ 1641 w 4917"/>
                <a:gd name="T35" fmla="*/ 1925 h 1930"/>
                <a:gd name="T36" fmla="*/ 1809 w 4917"/>
                <a:gd name="T37" fmla="*/ 1901 h 1930"/>
                <a:gd name="T38" fmla="*/ 1845 w 4917"/>
                <a:gd name="T39" fmla="*/ 1781 h 1930"/>
                <a:gd name="T40" fmla="*/ 1899 w 4917"/>
                <a:gd name="T41" fmla="*/ 1637 h 1930"/>
                <a:gd name="T42" fmla="*/ 2040 w 4917"/>
                <a:gd name="T43" fmla="*/ 1430 h 1930"/>
                <a:gd name="T44" fmla="*/ 2352 w 4917"/>
                <a:gd name="T45" fmla="*/ 1376 h 1930"/>
                <a:gd name="T46" fmla="*/ 2529 w 4917"/>
                <a:gd name="T47" fmla="*/ 1244 h 1930"/>
                <a:gd name="T48" fmla="*/ 2634 w 4917"/>
                <a:gd name="T49" fmla="*/ 1226 h 1930"/>
                <a:gd name="T50" fmla="*/ 2763 w 4917"/>
                <a:gd name="T51" fmla="*/ 1115 h 1930"/>
                <a:gd name="T52" fmla="*/ 2919 w 4917"/>
                <a:gd name="T53" fmla="*/ 986 h 1930"/>
                <a:gd name="T54" fmla="*/ 3195 w 4917"/>
                <a:gd name="T55" fmla="*/ 989 h 1930"/>
                <a:gd name="T56" fmla="*/ 3327 w 4917"/>
                <a:gd name="T57" fmla="*/ 1106 h 1930"/>
                <a:gd name="T58" fmla="*/ 3435 w 4917"/>
                <a:gd name="T59" fmla="*/ 1109 h 1930"/>
                <a:gd name="T60" fmla="*/ 3507 w 4917"/>
                <a:gd name="T61" fmla="*/ 1238 h 1930"/>
                <a:gd name="T62" fmla="*/ 3645 w 4917"/>
                <a:gd name="T63" fmla="*/ 1259 h 1930"/>
                <a:gd name="T64" fmla="*/ 3717 w 4917"/>
                <a:gd name="T65" fmla="*/ 1202 h 1930"/>
                <a:gd name="T66" fmla="*/ 3825 w 4917"/>
                <a:gd name="T67" fmla="*/ 1034 h 1930"/>
                <a:gd name="T68" fmla="*/ 3954 w 4917"/>
                <a:gd name="T69" fmla="*/ 1094 h 1930"/>
                <a:gd name="T70" fmla="*/ 4119 w 4917"/>
                <a:gd name="T71" fmla="*/ 1178 h 1930"/>
                <a:gd name="T72" fmla="*/ 4266 w 4917"/>
                <a:gd name="T73" fmla="*/ 1064 h 1930"/>
                <a:gd name="T74" fmla="*/ 4362 w 4917"/>
                <a:gd name="T75" fmla="*/ 938 h 1930"/>
                <a:gd name="T76" fmla="*/ 4488 w 4917"/>
                <a:gd name="T77" fmla="*/ 776 h 1930"/>
                <a:gd name="T78" fmla="*/ 4671 w 4917"/>
                <a:gd name="T79" fmla="*/ 638 h 1930"/>
                <a:gd name="T80" fmla="*/ 4761 w 4917"/>
                <a:gd name="T81" fmla="*/ 689 h 1930"/>
                <a:gd name="T82" fmla="*/ 4917 w 4917"/>
                <a:gd name="T83" fmla="*/ 713 h 19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917" h="1930">
                  <a:moveTo>
                    <a:pt x="0" y="168"/>
                  </a:moveTo>
                  <a:cubicBezTo>
                    <a:pt x="18" y="141"/>
                    <a:pt x="22" y="115"/>
                    <a:pt x="40" y="88"/>
                  </a:cubicBezTo>
                  <a:cubicBezTo>
                    <a:pt x="43" y="51"/>
                    <a:pt x="62" y="44"/>
                    <a:pt x="72" y="8"/>
                  </a:cubicBezTo>
                  <a:cubicBezTo>
                    <a:pt x="74" y="0"/>
                    <a:pt x="118" y="26"/>
                    <a:pt x="126" y="29"/>
                  </a:cubicBezTo>
                  <a:cubicBezTo>
                    <a:pt x="135" y="33"/>
                    <a:pt x="103" y="20"/>
                    <a:pt x="111" y="26"/>
                  </a:cubicBezTo>
                  <a:cubicBezTo>
                    <a:pt x="118" y="31"/>
                    <a:pt x="131" y="28"/>
                    <a:pt x="138" y="32"/>
                  </a:cubicBezTo>
                  <a:cubicBezTo>
                    <a:pt x="155" y="41"/>
                    <a:pt x="143" y="23"/>
                    <a:pt x="160" y="32"/>
                  </a:cubicBezTo>
                  <a:cubicBezTo>
                    <a:pt x="212" y="58"/>
                    <a:pt x="243" y="62"/>
                    <a:pt x="282" y="89"/>
                  </a:cubicBezTo>
                  <a:cubicBezTo>
                    <a:pt x="315" y="100"/>
                    <a:pt x="315" y="81"/>
                    <a:pt x="360" y="74"/>
                  </a:cubicBezTo>
                  <a:cubicBezTo>
                    <a:pt x="383" y="76"/>
                    <a:pt x="391" y="105"/>
                    <a:pt x="423" y="101"/>
                  </a:cubicBezTo>
                  <a:cubicBezTo>
                    <a:pt x="455" y="97"/>
                    <a:pt x="509" y="55"/>
                    <a:pt x="552" y="48"/>
                  </a:cubicBezTo>
                  <a:cubicBezTo>
                    <a:pt x="595" y="51"/>
                    <a:pt x="638" y="49"/>
                    <a:pt x="680" y="56"/>
                  </a:cubicBezTo>
                  <a:cubicBezTo>
                    <a:pt x="716" y="62"/>
                    <a:pt x="715" y="133"/>
                    <a:pt x="747" y="149"/>
                  </a:cubicBezTo>
                  <a:cubicBezTo>
                    <a:pt x="767" y="159"/>
                    <a:pt x="822" y="222"/>
                    <a:pt x="843" y="227"/>
                  </a:cubicBezTo>
                  <a:cubicBezTo>
                    <a:pt x="900" y="313"/>
                    <a:pt x="953" y="311"/>
                    <a:pt x="992" y="408"/>
                  </a:cubicBezTo>
                  <a:cubicBezTo>
                    <a:pt x="1016" y="467"/>
                    <a:pt x="1044" y="500"/>
                    <a:pt x="1092" y="557"/>
                  </a:cubicBezTo>
                  <a:cubicBezTo>
                    <a:pt x="1113" y="596"/>
                    <a:pt x="1136" y="593"/>
                    <a:pt x="1149" y="632"/>
                  </a:cubicBezTo>
                  <a:cubicBezTo>
                    <a:pt x="1163" y="670"/>
                    <a:pt x="1171" y="748"/>
                    <a:pt x="1176" y="788"/>
                  </a:cubicBezTo>
                  <a:cubicBezTo>
                    <a:pt x="1184" y="827"/>
                    <a:pt x="1179" y="776"/>
                    <a:pt x="1182" y="875"/>
                  </a:cubicBezTo>
                  <a:cubicBezTo>
                    <a:pt x="1190" y="911"/>
                    <a:pt x="1213" y="968"/>
                    <a:pt x="1224" y="1004"/>
                  </a:cubicBezTo>
                  <a:cubicBezTo>
                    <a:pt x="1235" y="1040"/>
                    <a:pt x="1248" y="1059"/>
                    <a:pt x="1248" y="1091"/>
                  </a:cubicBezTo>
                  <a:cubicBezTo>
                    <a:pt x="1248" y="1123"/>
                    <a:pt x="1227" y="1147"/>
                    <a:pt x="1221" y="1196"/>
                  </a:cubicBezTo>
                  <a:cubicBezTo>
                    <a:pt x="1215" y="1245"/>
                    <a:pt x="1210" y="1338"/>
                    <a:pt x="1212" y="1385"/>
                  </a:cubicBezTo>
                  <a:cubicBezTo>
                    <a:pt x="1213" y="1408"/>
                    <a:pt x="1219" y="1458"/>
                    <a:pt x="1230" y="1478"/>
                  </a:cubicBezTo>
                  <a:cubicBezTo>
                    <a:pt x="1240" y="1511"/>
                    <a:pt x="1239" y="1579"/>
                    <a:pt x="1257" y="1610"/>
                  </a:cubicBezTo>
                  <a:cubicBezTo>
                    <a:pt x="1273" y="1646"/>
                    <a:pt x="1305" y="1698"/>
                    <a:pt x="1323" y="1694"/>
                  </a:cubicBezTo>
                  <a:cubicBezTo>
                    <a:pt x="1346" y="1664"/>
                    <a:pt x="1334" y="1604"/>
                    <a:pt x="1365" y="1583"/>
                  </a:cubicBezTo>
                  <a:cubicBezTo>
                    <a:pt x="1374" y="1572"/>
                    <a:pt x="1398" y="1577"/>
                    <a:pt x="1404" y="1613"/>
                  </a:cubicBezTo>
                  <a:cubicBezTo>
                    <a:pt x="1410" y="1633"/>
                    <a:pt x="1401" y="1678"/>
                    <a:pt x="1398" y="1703"/>
                  </a:cubicBezTo>
                  <a:cubicBezTo>
                    <a:pt x="1395" y="1728"/>
                    <a:pt x="1380" y="1742"/>
                    <a:pt x="1383" y="1766"/>
                  </a:cubicBezTo>
                  <a:cubicBezTo>
                    <a:pt x="1386" y="1790"/>
                    <a:pt x="1401" y="1833"/>
                    <a:pt x="1413" y="1847"/>
                  </a:cubicBezTo>
                  <a:cubicBezTo>
                    <a:pt x="1425" y="1867"/>
                    <a:pt x="1403" y="1852"/>
                    <a:pt x="1455" y="1853"/>
                  </a:cubicBezTo>
                  <a:cubicBezTo>
                    <a:pt x="1479" y="1850"/>
                    <a:pt x="1534" y="1834"/>
                    <a:pt x="1560" y="1829"/>
                  </a:cubicBezTo>
                  <a:cubicBezTo>
                    <a:pt x="1586" y="1824"/>
                    <a:pt x="1598" y="1815"/>
                    <a:pt x="1614" y="1820"/>
                  </a:cubicBezTo>
                  <a:cubicBezTo>
                    <a:pt x="1630" y="1825"/>
                    <a:pt x="1652" y="1845"/>
                    <a:pt x="1656" y="1862"/>
                  </a:cubicBezTo>
                  <a:cubicBezTo>
                    <a:pt x="1660" y="1879"/>
                    <a:pt x="1629" y="1921"/>
                    <a:pt x="1641" y="1925"/>
                  </a:cubicBezTo>
                  <a:cubicBezTo>
                    <a:pt x="1652" y="1930"/>
                    <a:pt x="1700" y="1893"/>
                    <a:pt x="1728" y="1889"/>
                  </a:cubicBezTo>
                  <a:cubicBezTo>
                    <a:pt x="1756" y="1885"/>
                    <a:pt x="1794" y="1904"/>
                    <a:pt x="1809" y="1901"/>
                  </a:cubicBezTo>
                  <a:cubicBezTo>
                    <a:pt x="1838" y="1891"/>
                    <a:pt x="1815" y="1891"/>
                    <a:pt x="1821" y="1871"/>
                  </a:cubicBezTo>
                  <a:cubicBezTo>
                    <a:pt x="1827" y="1851"/>
                    <a:pt x="1841" y="1806"/>
                    <a:pt x="1845" y="1781"/>
                  </a:cubicBezTo>
                  <a:cubicBezTo>
                    <a:pt x="1856" y="1757"/>
                    <a:pt x="1836" y="1745"/>
                    <a:pt x="1845" y="1721"/>
                  </a:cubicBezTo>
                  <a:cubicBezTo>
                    <a:pt x="1854" y="1697"/>
                    <a:pt x="1877" y="1670"/>
                    <a:pt x="1899" y="1637"/>
                  </a:cubicBezTo>
                  <a:cubicBezTo>
                    <a:pt x="1965" y="1588"/>
                    <a:pt x="1944" y="1600"/>
                    <a:pt x="1977" y="1523"/>
                  </a:cubicBezTo>
                  <a:cubicBezTo>
                    <a:pt x="2001" y="1490"/>
                    <a:pt x="2004" y="1462"/>
                    <a:pt x="2040" y="1430"/>
                  </a:cubicBezTo>
                  <a:cubicBezTo>
                    <a:pt x="2082" y="1410"/>
                    <a:pt x="2177" y="1412"/>
                    <a:pt x="2229" y="1403"/>
                  </a:cubicBezTo>
                  <a:cubicBezTo>
                    <a:pt x="2279" y="1391"/>
                    <a:pt x="2314" y="1390"/>
                    <a:pt x="2352" y="1376"/>
                  </a:cubicBezTo>
                  <a:cubicBezTo>
                    <a:pt x="2391" y="1359"/>
                    <a:pt x="2434" y="1323"/>
                    <a:pt x="2463" y="1301"/>
                  </a:cubicBezTo>
                  <a:cubicBezTo>
                    <a:pt x="2489" y="1294"/>
                    <a:pt x="2505" y="1256"/>
                    <a:pt x="2529" y="1244"/>
                  </a:cubicBezTo>
                  <a:cubicBezTo>
                    <a:pt x="2538" y="1240"/>
                    <a:pt x="2552" y="1233"/>
                    <a:pt x="2559" y="1226"/>
                  </a:cubicBezTo>
                  <a:cubicBezTo>
                    <a:pt x="2575" y="1210"/>
                    <a:pt x="2614" y="1233"/>
                    <a:pt x="2634" y="1226"/>
                  </a:cubicBezTo>
                  <a:cubicBezTo>
                    <a:pt x="2674" y="1231"/>
                    <a:pt x="2654" y="1184"/>
                    <a:pt x="2694" y="1190"/>
                  </a:cubicBezTo>
                  <a:cubicBezTo>
                    <a:pt x="2726" y="1195"/>
                    <a:pt x="2763" y="1115"/>
                    <a:pt x="2763" y="1115"/>
                  </a:cubicBezTo>
                  <a:cubicBezTo>
                    <a:pt x="2784" y="1090"/>
                    <a:pt x="2782" y="1050"/>
                    <a:pt x="2808" y="1028"/>
                  </a:cubicBezTo>
                  <a:cubicBezTo>
                    <a:pt x="2834" y="1006"/>
                    <a:pt x="2875" y="994"/>
                    <a:pt x="2919" y="986"/>
                  </a:cubicBezTo>
                  <a:cubicBezTo>
                    <a:pt x="2924" y="975"/>
                    <a:pt x="3060" y="983"/>
                    <a:pt x="3072" y="980"/>
                  </a:cubicBezTo>
                  <a:cubicBezTo>
                    <a:pt x="3096" y="975"/>
                    <a:pt x="3156" y="994"/>
                    <a:pt x="3195" y="989"/>
                  </a:cubicBezTo>
                  <a:cubicBezTo>
                    <a:pt x="3229" y="988"/>
                    <a:pt x="3246" y="996"/>
                    <a:pt x="3264" y="1016"/>
                  </a:cubicBezTo>
                  <a:cubicBezTo>
                    <a:pt x="3286" y="1036"/>
                    <a:pt x="3318" y="1076"/>
                    <a:pt x="3327" y="1106"/>
                  </a:cubicBezTo>
                  <a:cubicBezTo>
                    <a:pt x="3363" y="1103"/>
                    <a:pt x="3359" y="1114"/>
                    <a:pt x="3396" y="1100"/>
                  </a:cubicBezTo>
                  <a:cubicBezTo>
                    <a:pt x="3428" y="1116"/>
                    <a:pt x="3414" y="1088"/>
                    <a:pt x="3435" y="1109"/>
                  </a:cubicBezTo>
                  <a:cubicBezTo>
                    <a:pt x="3495" y="1133"/>
                    <a:pt x="3460" y="1107"/>
                    <a:pt x="3480" y="1130"/>
                  </a:cubicBezTo>
                  <a:cubicBezTo>
                    <a:pt x="3498" y="1150"/>
                    <a:pt x="3487" y="1220"/>
                    <a:pt x="3507" y="1238"/>
                  </a:cubicBezTo>
                  <a:cubicBezTo>
                    <a:pt x="3517" y="1247"/>
                    <a:pt x="3561" y="1247"/>
                    <a:pt x="3573" y="1253"/>
                  </a:cubicBezTo>
                  <a:cubicBezTo>
                    <a:pt x="3593" y="1262"/>
                    <a:pt x="3624" y="1256"/>
                    <a:pt x="3645" y="1259"/>
                  </a:cubicBezTo>
                  <a:cubicBezTo>
                    <a:pt x="3661" y="1264"/>
                    <a:pt x="3664" y="1230"/>
                    <a:pt x="3681" y="1232"/>
                  </a:cubicBezTo>
                  <a:cubicBezTo>
                    <a:pt x="3712" y="1235"/>
                    <a:pt x="3703" y="1220"/>
                    <a:pt x="3717" y="1202"/>
                  </a:cubicBezTo>
                  <a:cubicBezTo>
                    <a:pt x="3727" y="1189"/>
                    <a:pt x="3750" y="1163"/>
                    <a:pt x="3750" y="1124"/>
                  </a:cubicBezTo>
                  <a:cubicBezTo>
                    <a:pt x="3786" y="1106"/>
                    <a:pt x="3789" y="1052"/>
                    <a:pt x="3825" y="1034"/>
                  </a:cubicBezTo>
                  <a:cubicBezTo>
                    <a:pt x="3833" y="1023"/>
                    <a:pt x="3895" y="1073"/>
                    <a:pt x="3904" y="1064"/>
                  </a:cubicBezTo>
                  <a:cubicBezTo>
                    <a:pt x="3923" y="1070"/>
                    <a:pt x="3934" y="1076"/>
                    <a:pt x="3954" y="1094"/>
                  </a:cubicBezTo>
                  <a:cubicBezTo>
                    <a:pt x="3974" y="1112"/>
                    <a:pt x="3996" y="1158"/>
                    <a:pt x="4023" y="1172"/>
                  </a:cubicBezTo>
                  <a:cubicBezTo>
                    <a:pt x="4050" y="1184"/>
                    <a:pt x="4091" y="1179"/>
                    <a:pt x="4119" y="1178"/>
                  </a:cubicBezTo>
                  <a:cubicBezTo>
                    <a:pt x="4147" y="1177"/>
                    <a:pt x="4166" y="1185"/>
                    <a:pt x="4191" y="1166"/>
                  </a:cubicBezTo>
                  <a:cubicBezTo>
                    <a:pt x="4244" y="1163"/>
                    <a:pt x="4245" y="1103"/>
                    <a:pt x="4266" y="1064"/>
                  </a:cubicBezTo>
                  <a:cubicBezTo>
                    <a:pt x="4282" y="1063"/>
                    <a:pt x="4275" y="1025"/>
                    <a:pt x="4329" y="989"/>
                  </a:cubicBezTo>
                  <a:cubicBezTo>
                    <a:pt x="4343" y="975"/>
                    <a:pt x="4357" y="956"/>
                    <a:pt x="4362" y="938"/>
                  </a:cubicBezTo>
                  <a:cubicBezTo>
                    <a:pt x="4380" y="907"/>
                    <a:pt x="4467" y="836"/>
                    <a:pt x="4488" y="809"/>
                  </a:cubicBezTo>
                  <a:cubicBezTo>
                    <a:pt x="4509" y="782"/>
                    <a:pt x="4481" y="798"/>
                    <a:pt x="4488" y="776"/>
                  </a:cubicBezTo>
                  <a:cubicBezTo>
                    <a:pt x="4496" y="762"/>
                    <a:pt x="4498" y="695"/>
                    <a:pt x="4530" y="674"/>
                  </a:cubicBezTo>
                  <a:cubicBezTo>
                    <a:pt x="4560" y="651"/>
                    <a:pt x="4638" y="643"/>
                    <a:pt x="4671" y="638"/>
                  </a:cubicBezTo>
                  <a:cubicBezTo>
                    <a:pt x="4701" y="635"/>
                    <a:pt x="4716" y="636"/>
                    <a:pt x="4731" y="644"/>
                  </a:cubicBezTo>
                  <a:cubicBezTo>
                    <a:pt x="4746" y="652"/>
                    <a:pt x="4748" y="687"/>
                    <a:pt x="4761" y="689"/>
                  </a:cubicBezTo>
                  <a:cubicBezTo>
                    <a:pt x="4774" y="691"/>
                    <a:pt x="4786" y="655"/>
                    <a:pt x="4812" y="659"/>
                  </a:cubicBezTo>
                  <a:cubicBezTo>
                    <a:pt x="4838" y="663"/>
                    <a:pt x="4895" y="702"/>
                    <a:pt x="4917" y="713"/>
                  </a:cubicBezTo>
                </a:path>
              </a:pathLst>
            </a:custGeom>
            <a:noFill/>
            <a:ln w="38100" cmpd="sng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104" name="Freeform 8">
              <a:extLst>
                <a:ext uri="{FF2B5EF4-FFF2-40B4-BE49-F238E27FC236}">
                  <a16:creationId xmlns:a16="http://schemas.microsoft.com/office/drawing/2014/main" id="{FEDAD186-2686-44D6-8790-C273E369460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01" y="1536"/>
              <a:ext cx="291" cy="919"/>
            </a:xfrm>
            <a:custGeom>
              <a:avLst/>
              <a:gdLst>
                <a:gd name="T0" fmla="*/ 129 w 291"/>
                <a:gd name="T1" fmla="*/ 0 h 919"/>
                <a:gd name="T2" fmla="*/ 159 w 291"/>
                <a:gd name="T3" fmla="*/ 75 h 919"/>
                <a:gd name="T4" fmla="*/ 171 w 291"/>
                <a:gd name="T5" fmla="*/ 123 h 919"/>
                <a:gd name="T6" fmla="*/ 195 w 291"/>
                <a:gd name="T7" fmla="*/ 273 h 919"/>
                <a:gd name="T8" fmla="*/ 192 w 291"/>
                <a:gd name="T9" fmla="*/ 369 h 919"/>
                <a:gd name="T10" fmla="*/ 180 w 291"/>
                <a:gd name="T11" fmla="*/ 396 h 919"/>
                <a:gd name="T12" fmla="*/ 153 w 291"/>
                <a:gd name="T13" fmla="*/ 474 h 919"/>
                <a:gd name="T14" fmla="*/ 171 w 291"/>
                <a:gd name="T15" fmla="*/ 582 h 919"/>
                <a:gd name="T16" fmla="*/ 168 w 291"/>
                <a:gd name="T17" fmla="*/ 708 h 919"/>
                <a:gd name="T18" fmla="*/ 156 w 291"/>
                <a:gd name="T19" fmla="*/ 753 h 919"/>
                <a:gd name="T20" fmla="*/ 150 w 291"/>
                <a:gd name="T21" fmla="*/ 771 h 919"/>
                <a:gd name="T22" fmla="*/ 171 w 291"/>
                <a:gd name="T23" fmla="*/ 807 h 919"/>
                <a:gd name="T24" fmla="*/ 195 w 291"/>
                <a:gd name="T25" fmla="*/ 825 h 919"/>
                <a:gd name="T26" fmla="*/ 222 w 291"/>
                <a:gd name="T27" fmla="*/ 849 h 919"/>
                <a:gd name="T28" fmla="*/ 243 w 291"/>
                <a:gd name="T29" fmla="*/ 876 h 919"/>
                <a:gd name="T30" fmla="*/ 273 w 291"/>
                <a:gd name="T31" fmla="*/ 906 h 919"/>
                <a:gd name="T32" fmla="*/ 282 w 291"/>
                <a:gd name="T33" fmla="*/ 909 h 919"/>
                <a:gd name="T34" fmla="*/ 291 w 291"/>
                <a:gd name="T35" fmla="*/ 915 h 919"/>
                <a:gd name="T36" fmla="*/ 282 w 291"/>
                <a:gd name="T37" fmla="*/ 906 h 919"/>
                <a:gd name="T38" fmla="*/ 237 w 291"/>
                <a:gd name="T39" fmla="*/ 873 h 919"/>
                <a:gd name="T40" fmla="*/ 162 w 291"/>
                <a:gd name="T41" fmla="*/ 786 h 919"/>
                <a:gd name="T42" fmla="*/ 138 w 291"/>
                <a:gd name="T43" fmla="*/ 762 h 919"/>
                <a:gd name="T44" fmla="*/ 108 w 291"/>
                <a:gd name="T45" fmla="*/ 705 h 919"/>
                <a:gd name="T46" fmla="*/ 96 w 291"/>
                <a:gd name="T47" fmla="*/ 690 h 919"/>
                <a:gd name="T48" fmla="*/ 66 w 291"/>
                <a:gd name="T49" fmla="*/ 654 h 919"/>
                <a:gd name="T50" fmla="*/ 24 w 291"/>
                <a:gd name="T51" fmla="*/ 624 h 919"/>
                <a:gd name="T52" fmla="*/ 27 w 291"/>
                <a:gd name="T53" fmla="*/ 552 h 919"/>
                <a:gd name="T54" fmla="*/ 0 w 291"/>
                <a:gd name="T55" fmla="*/ 498 h 9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91" h="919">
                  <a:moveTo>
                    <a:pt x="129" y="0"/>
                  </a:moveTo>
                  <a:cubicBezTo>
                    <a:pt x="134" y="29"/>
                    <a:pt x="150" y="48"/>
                    <a:pt x="159" y="75"/>
                  </a:cubicBezTo>
                  <a:cubicBezTo>
                    <a:pt x="164" y="91"/>
                    <a:pt x="171" y="123"/>
                    <a:pt x="171" y="123"/>
                  </a:cubicBezTo>
                  <a:cubicBezTo>
                    <a:pt x="176" y="173"/>
                    <a:pt x="183" y="224"/>
                    <a:pt x="195" y="273"/>
                  </a:cubicBezTo>
                  <a:cubicBezTo>
                    <a:pt x="194" y="305"/>
                    <a:pt x="195" y="337"/>
                    <a:pt x="192" y="369"/>
                  </a:cubicBezTo>
                  <a:cubicBezTo>
                    <a:pt x="190" y="391"/>
                    <a:pt x="186" y="382"/>
                    <a:pt x="180" y="396"/>
                  </a:cubicBezTo>
                  <a:cubicBezTo>
                    <a:pt x="169" y="421"/>
                    <a:pt x="160" y="447"/>
                    <a:pt x="153" y="474"/>
                  </a:cubicBezTo>
                  <a:cubicBezTo>
                    <a:pt x="155" y="513"/>
                    <a:pt x="149" y="550"/>
                    <a:pt x="171" y="582"/>
                  </a:cubicBezTo>
                  <a:cubicBezTo>
                    <a:pt x="175" y="624"/>
                    <a:pt x="180" y="667"/>
                    <a:pt x="168" y="708"/>
                  </a:cubicBezTo>
                  <a:cubicBezTo>
                    <a:pt x="164" y="723"/>
                    <a:pt x="160" y="738"/>
                    <a:pt x="156" y="753"/>
                  </a:cubicBezTo>
                  <a:cubicBezTo>
                    <a:pt x="154" y="759"/>
                    <a:pt x="150" y="771"/>
                    <a:pt x="150" y="771"/>
                  </a:cubicBezTo>
                  <a:cubicBezTo>
                    <a:pt x="153" y="793"/>
                    <a:pt x="154" y="796"/>
                    <a:pt x="171" y="807"/>
                  </a:cubicBezTo>
                  <a:cubicBezTo>
                    <a:pt x="178" y="817"/>
                    <a:pt x="183" y="821"/>
                    <a:pt x="195" y="825"/>
                  </a:cubicBezTo>
                  <a:cubicBezTo>
                    <a:pt x="204" y="834"/>
                    <a:pt x="215" y="839"/>
                    <a:pt x="222" y="849"/>
                  </a:cubicBezTo>
                  <a:cubicBezTo>
                    <a:pt x="247" y="881"/>
                    <a:pt x="223" y="856"/>
                    <a:pt x="243" y="876"/>
                  </a:cubicBezTo>
                  <a:cubicBezTo>
                    <a:pt x="247" y="888"/>
                    <a:pt x="261" y="900"/>
                    <a:pt x="273" y="906"/>
                  </a:cubicBezTo>
                  <a:cubicBezTo>
                    <a:pt x="276" y="907"/>
                    <a:pt x="279" y="908"/>
                    <a:pt x="282" y="909"/>
                  </a:cubicBezTo>
                  <a:cubicBezTo>
                    <a:pt x="285" y="911"/>
                    <a:pt x="291" y="919"/>
                    <a:pt x="291" y="915"/>
                  </a:cubicBezTo>
                  <a:cubicBezTo>
                    <a:pt x="291" y="911"/>
                    <a:pt x="285" y="909"/>
                    <a:pt x="282" y="906"/>
                  </a:cubicBezTo>
                  <a:cubicBezTo>
                    <a:pt x="267" y="894"/>
                    <a:pt x="251" y="887"/>
                    <a:pt x="237" y="873"/>
                  </a:cubicBezTo>
                  <a:cubicBezTo>
                    <a:pt x="224" y="834"/>
                    <a:pt x="193" y="812"/>
                    <a:pt x="162" y="786"/>
                  </a:cubicBezTo>
                  <a:cubicBezTo>
                    <a:pt x="152" y="778"/>
                    <a:pt x="148" y="769"/>
                    <a:pt x="138" y="762"/>
                  </a:cubicBezTo>
                  <a:cubicBezTo>
                    <a:pt x="126" y="743"/>
                    <a:pt x="124" y="721"/>
                    <a:pt x="108" y="705"/>
                  </a:cubicBezTo>
                  <a:cubicBezTo>
                    <a:pt x="101" y="685"/>
                    <a:pt x="111" y="707"/>
                    <a:pt x="96" y="690"/>
                  </a:cubicBezTo>
                  <a:cubicBezTo>
                    <a:pt x="81" y="672"/>
                    <a:pt x="88" y="668"/>
                    <a:pt x="66" y="654"/>
                  </a:cubicBezTo>
                  <a:cubicBezTo>
                    <a:pt x="51" y="644"/>
                    <a:pt x="37" y="637"/>
                    <a:pt x="24" y="624"/>
                  </a:cubicBezTo>
                  <a:cubicBezTo>
                    <a:pt x="16" y="601"/>
                    <a:pt x="24" y="576"/>
                    <a:pt x="27" y="552"/>
                  </a:cubicBezTo>
                  <a:cubicBezTo>
                    <a:pt x="23" y="527"/>
                    <a:pt x="17" y="515"/>
                    <a:pt x="0" y="498"/>
                  </a:cubicBezTo>
                </a:path>
              </a:pathLst>
            </a:custGeom>
            <a:noFill/>
            <a:ln w="28575" cmpd="sng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105" name="Freeform 9">
              <a:extLst>
                <a:ext uri="{FF2B5EF4-FFF2-40B4-BE49-F238E27FC236}">
                  <a16:creationId xmlns:a16="http://schemas.microsoft.com/office/drawing/2014/main" id="{CB78F2C8-16A1-4117-903B-269DCD56684A}"/>
                </a:ext>
              </a:extLst>
            </p:cNvPr>
            <p:cNvSpPr>
              <a:spLocks/>
            </p:cNvSpPr>
            <p:nvPr/>
          </p:nvSpPr>
          <p:spPr bwMode="auto">
            <a:xfrm>
              <a:off x="2784" y="2256"/>
              <a:ext cx="491" cy="735"/>
            </a:xfrm>
            <a:custGeom>
              <a:avLst/>
              <a:gdLst>
                <a:gd name="T0" fmla="*/ 279 w 491"/>
                <a:gd name="T1" fmla="*/ 0 h 735"/>
                <a:gd name="T2" fmla="*/ 327 w 491"/>
                <a:gd name="T3" fmla="*/ 57 h 735"/>
                <a:gd name="T4" fmla="*/ 387 w 491"/>
                <a:gd name="T5" fmla="*/ 81 h 735"/>
                <a:gd name="T6" fmla="*/ 429 w 491"/>
                <a:gd name="T7" fmla="*/ 108 h 735"/>
                <a:gd name="T8" fmla="*/ 480 w 491"/>
                <a:gd name="T9" fmla="*/ 201 h 735"/>
                <a:gd name="T10" fmla="*/ 483 w 491"/>
                <a:gd name="T11" fmla="*/ 261 h 735"/>
                <a:gd name="T12" fmla="*/ 465 w 491"/>
                <a:gd name="T13" fmla="*/ 288 h 735"/>
                <a:gd name="T14" fmla="*/ 453 w 491"/>
                <a:gd name="T15" fmla="*/ 345 h 735"/>
                <a:gd name="T16" fmla="*/ 384 w 491"/>
                <a:gd name="T17" fmla="*/ 399 h 735"/>
                <a:gd name="T18" fmla="*/ 321 w 491"/>
                <a:gd name="T19" fmla="*/ 435 h 735"/>
                <a:gd name="T20" fmla="*/ 294 w 491"/>
                <a:gd name="T21" fmla="*/ 447 h 735"/>
                <a:gd name="T22" fmla="*/ 285 w 491"/>
                <a:gd name="T23" fmla="*/ 450 h 735"/>
                <a:gd name="T24" fmla="*/ 252 w 491"/>
                <a:gd name="T25" fmla="*/ 489 h 735"/>
                <a:gd name="T26" fmla="*/ 228 w 491"/>
                <a:gd name="T27" fmla="*/ 537 h 735"/>
                <a:gd name="T28" fmla="*/ 177 w 491"/>
                <a:gd name="T29" fmla="*/ 585 h 735"/>
                <a:gd name="T30" fmla="*/ 147 w 491"/>
                <a:gd name="T31" fmla="*/ 606 h 735"/>
                <a:gd name="T32" fmla="*/ 102 w 491"/>
                <a:gd name="T33" fmla="*/ 654 h 735"/>
                <a:gd name="T34" fmla="*/ 54 w 491"/>
                <a:gd name="T35" fmla="*/ 726 h 735"/>
                <a:gd name="T36" fmla="*/ 0 w 491"/>
                <a:gd name="T37" fmla="*/ 732 h 7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91" h="735">
                  <a:moveTo>
                    <a:pt x="279" y="0"/>
                  </a:moveTo>
                  <a:cubicBezTo>
                    <a:pt x="283" y="38"/>
                    <a:pt x="293" y="46"/>
                    <a:pt x="327" y="57"/>
                  </a:cubicBezTo>
                  <a:cubicBezTo>
                    <a:pt x="345" y="75"/>
                    <a:pt x="366" y="72"/>
                    <a:pt x="387" y="81"/>
                  </a:cubicBezTo>
                  <a:cubicBezTo>
                    <a:pt x="402" y="88"/>
                    <a:pt x="416" y="98"/>
                    <a:pt x="429" y="108"/>
                  </a:cubicBezTo>
                  <a:cubicBezTo>
                    <a:pt x="440" y="142"/>
                    <a:pt x="461" y="172"/>
                    <a:pt x="480" y="201"/>
                  </a:cubicBezTo>
                  <a:cubicBezTo>
                    <a:pt x="486" y="226"/>
                    <a:pt x="491" y="233"/>
                    <a:pt x="483" y="261"/>
                  </a:cubicBezTo>
                  <a:cubicBezTo>
                    <a:pt x="480" y="271"/>
                    <a:pt x="465" y="288"/>
                    <a:pt x="465" y="288"/>
                  </a:cubicBezTo>
                  <a:cubicBezTo>
                    <a:pt x="461" y="304"/>
                    <a:pt x="465" y="333"/>
                    <a:pt x="453" y="345"/>
                  </a:cubicBezTo>
                  <a:cubicBezTo>
                    <a:pt x="435" y="363"/>
                    <a:pt x="406" y="388"/>
                    <a:pt x="384" y="399"/>
                  </a:cubicBezTo>
                  <a:cubicBezTo>
                    <a:pt x="369" y="421"/>
                    <a:pt x="341" y="421"/>
                    <a:pt x="321" y="435"/>
                  </a:cubicBezTo>
                  <a:cubicBezTo>
                    <a:pt x="307" y="445"/>
                    <a:pt x="315" y="440"/>
                    <a:pt x="294" y="447"/>
                  </a:cubicBezTo>
                  <a:cubicBezTo>
                    <a:pt x="291" y="448"/>
                    <a:pt x="285" y="450"/>
                    <a:pt x="285" y="450"/>
                  </a:cubicBezTo>
                  <a:cubicBezTo>
                    <a:pt x="272" y="463"/>
                    <a:pt x="259" y="472"/>
                    <a:pt x="252" y="489"/>
                  </a:cubicBezTo>
                  <a:cubicBezTo>
                    <a:pt x="246" y="503"/>
                    <a:pt x="241" y="528"/>
                    <a:pt x="228" y="537"/>
                  </a:cubicBezTo>
                  <a:cubicBezTo>
                    <a:pt x="209" y="550"/>
                    <a:pt x="193" y="569"/>
                    <a:pt x="177" y="585"/>
                  </a:cubicBezTo>
                  <a:cubicBezTo>
                    <a:pt x="168" y="594"/>
                    <a:pt x="156" y="597"/>
                    <a:pt x="147" y="606"/>
                  </a:cubicBezTo>
                  <a:cubicBezTo>
                    <a:pt x="142" y="622"/>
                    <a:pt x="117" y="644"/>
                    <a:pt x="102" y="654"/>
                  </a:cubicBezTo>
                  <a:cubicBezTo>
                    <a:pt x="97" y="661"/>
                    <a:pt x="60" y="721"/>
                    <a:pt x="54" y="726"/>
                  </a:cubicBezTo>
                  <a:cubicBezTo>
                    <a:pt x="42" y="735"/>
                    <a:pt x="9" y="732"/>
                    <a:pt x="0" y="732"/>
                  </a:cubicBezTo>
                </a:path>
              </a:pathLst>
            </a:custGeom>
            <a:noFill/>
            <a:ln w="28575" cmpd="sng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106" name="Freeform 10">
              <a:extLst>
                <a:ext uri="{FF2B5EF4-FFF2-40B4-BE49-F238E27FC236}">
                  <a16:creationId xmlns:a16="http://schemas.microsoft.com/office/drawing/2014/main" id="{3BF58A1C-CE4F-4B3F-A91E-AFBDFA7AD78A}"/>
                </a:ext>
              </a:extLst>
            </p:cNvPr>
            <p:cNvSpPr>
              <a:spLocks/>
            </p:cNvSpPr>
            <p:nvPr/>
          </p:nvSpPr>
          <p:spPr bwMode="auto">
            <a:xfrm>
              <a:off x="3321" y="1587"/>
              <a:ext cx="930" cy="500"/>
            </a:xfrm>
            <a:custGeom>
              <a:avLst/>
              <a:gdLst>
                <a:gd name="T0" fmla="*/ 930 w 930"/>
                <a:gd name="T1" fmla="*/ 455 h 500"/>
                <a:gd name="T2" fmla="*/ 900 w 930"/>
                <a:gd name="T3" fmla="*/ 446 h 500"/>
                <a:gd name="T4" fmla="*/ 852 w 930"/>
                <a:gd name="T5" fmla="*/ 449 h 500"/>
                <a:gd name="T6" fmla="*/ 816 w 930"/>
                <a:gd name="T7" fmla="*/ 479 h 500"/>
                <a:gd name="T8" fmla="*/ 789 w 930"/>
                <a:gd name="T9" fmla="*/ 500 h 500"/>
                <a:gd name="T10" fmla="*/ 714 w 930"/>
                <a:gd name="T11" fmla="*/ 485 h 500"/>
                <a:gd name="T12" fmla="*/ 678 w 930"/>
                <a:gd name="T13" fmla="*/ 443 h 500"/>
                <a:gd name="T14" fmla="*/ 645 w 930"/>
                <a:gd name="T15" fmla="*/ 362 h 500"/>
                <a:gd name="T16" fmla="*/ 630 w 930"/>
                <a:gd name="T17" fmla="*/ 290 h 500"/>
                <a:gd name="T18" fmla="*/ 606 w 930"/>
                <a:gd name="T19" fmla="*/ 251 h 500"/>
                <a:gd name="T20" fmla="*/ 567 w 930"/>
                <a:gd name="T21" fmla="*/ 182 h 500"/>
                <a:gd name="T22" fmla="*/ 549 w 930"/>
                <a:gd name="T23" fmla="*/ 164 h 500"/>
                <a:gd name="T24" fmla="*/ 531 w 930"/>
                <a:gd name="T25" fmla="*/ 158 h 500"/>
                <a:gd name="T26" fmla="*/ 429 w 930"/>
                <a:gd name="T27" fmla="*/ 83 h 500"/>
                <a:gd name="T28" fmla="*/ 390 w 930"/>
                <a:gd name="T29" fmla="*/ 74 h 500"/>
                <a:gd name="T30" fmla="*/ 354 w 930"/>
                <a:gd name="T31" fmla="*/ 53 h 500"/>
                <a:gd name="T32" fmla="*/ 315 w 930"/>
                <a:gd name="T33" fmla="*/ 44 h 500"/>
                <a:gd name="T34" fmla="*/ 252 w 930"/>
                <a:gd name="T35" fmla="*/ 29 h 500"/>
                <a:gd name="T36" fmla="*/ 222 w 930"/>
                <a:gd name="T37" fmla="*/ 8 h 500"/>
                <a:gd name="T38" fmla="*/ 186 w 930"/>
                <a:gd name="T39" fmla="*/ 5 h 500"/>
                <a:gd name="T40" fmla="*/ 135 w 930"/>
                <a:gd name="T41" fmla="*/ 5 h 500"/>
                <a:gd name="T42" fmla="*/ 84 w 930"/>
                <a:gd name="T43" fmla="*/ 56 h 500"/>
                <a:gd name="T44" fmla="*/ 0 w 930"/>
                <a:gd name="T45" fmla="*/ 53 h 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30" h="500">
                  <a:moveTo>
                    <a:pt x="930" y="455"/>
                  </a:moveTo>
                  <a:cubicBezTo>
                    <a:pt x="920" y="452"/>
                    <a:pt x="900" y="446"/>
                    <a:pt x="900" y="446"/>
                  </a:cubicBezTo>
                  <a:cubicBezTo>
                    <a:pt x="884" y="447"/>
                    <a:pt x="868" y="446"/>
                    <a:pt x="852" y="449"/>
                  </a:cubicBezTo>
                  <a:cubicBezTo>
                    <a:pt x="839" y="451"/>
                    <a:pt x="827" y="473"/>
                    <a:pt x="816" y="479"/>
                  </a:cubicBezTo>
                  <a:cubicBezTo>
                    <a:pt x="810" y="482"/>
                    <a:pt x="797" y="498"/>
                    <a:pt x="789" y="500"/>
                  </a:cubicBezTo>
                  <a:cubicBezTo>
                    <a:pt x="765" y="499"/>
                    <a:pt x="738" y="489"/>
                    <a:pt x="714" y="485"/>
                  </a:cubicBezTo>
                  <a:cubicBezTo>
                    <a:pt x="694" y="482"/>
                    <a:pt x="686" y="457"/>
                    <a:pt x="678" y="443"/>
                  </a:cubicBezTo>
                  <a:cubicBezTo>
                    <a:pt x="661" y="413"/>
                    <a:pt x="656" y="394"/>
                    <a:pt x="645" y="362"/>
                  </a:cubicBezTo>
                  <a:cubicBezTo>
                    <a:pt x="643" y="333"/>
                    <a:pt x="654" y="306"/>
                    <a:pt x="630" y="290"/>
                  </a:cubicBezTo>
                  <a:cubicBezTo>
                    <a:pt x="622" y="278"/>
                    <a:pt x="613" y="264"/>
                    <a:pt x="606" y="251"/>
                  </a:cubicBezTo>
                  <a:cubicBezTo>
                    <a:pt x="594" y="227"/>
                    <a:pt x="590" y="197"/>
                    <a:pt x="567" y="182"/>
                  </a:cubicBezTo>
                  <a:cubicBezTo>
                    <a:pt x="561" y="173"/>
                    <a:pt x="560" y="170"/>
                    <a:pt x="549" y="164"/>
                  </a:cubicBezTo>
                  <a:cubicBezTo>
                    <a:pt x="543" y="161"/>
                    <a:pt x="531" y="158"/>
                    <a:pt x="531" y="158"/>
                  </a:cubicBezTo>
                  <a:cubicBezTo>
                    <a:pt x="514" y="141"/>
                    <a:pt x="454" y="87"/>
                    <a:pt x="429" y="83"/>
                  </a:cubicBezTo>
                  <a:cubicBezTo>
                    <a:pt x="416" y="81"/>
                    <a:pt x="403" y="76"/>
                    <a:pt x="390" y="74"/>
                  </a:cubicBezTo>
                  <a:cubicBezTo>
                    <a:pt x="374" y="71"/>
                    <a:pt x="354" y="53"/>
                    <a:pt x="354" y="53"/>
                  </a:cubicBezTo>
                  <a:cubicBezTo>
                    <a:pt x="343" y="47"/>
                    <a:pt x="327" y="47"/>
                    <a:pt x="315" y="44"/>
                  </a:cubicBezTo>
                  <a:cubicBezTo>
                    <a:pt x="297" y="32"/>
                    <a:pt x="273" y="32"/>
                    <a:pt x="252" y="29"/>
                  </a:cubicBezTo>
                  <a:cubicBezTo>
                    <a:pt x="238" y="23"/>
                    <a:pt x="233" y="12"/>
                    <a:pt x="222" y="8"/>
                  </a:cubicBezTo>
                  <a:cubicBezTo>
                    <a:pt x="211" y="4"/>
                    <a:pt x="200" y="5"/>
                    <a:pt x="186" y="5"/>
                  </a:cubicBezTo>
                  <a:cubicBezTo>
                    <a:pt x="170" y="2"/>
                    <a:pt x="135" y="5"/>
                    <a:pt x="135" y="5"/>
                  </a:cubicBezTo>
                  <a:cubicBezTo>
                    <a:pt x="119" y="0"/>
                    <a:pt x="99" y="52"/>
                    <a:pt x="84" y="56"/>
                  </a:cubicBezTo>
                  <a:cubicBezTo>
                    <a:pt x="58" y="74"/>
                    <a:pt x="16" y="52"/>
                    <a:pt x="0" y="53"/>
                  </a:cubicBezTo>
                </a:path>
              </a:pathLst>
            </a:custGeom>
            <a:noFill/>
            <a:ln w="28575" cmpd="sng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107" name="Freeform 11">
              <a:extLst>
                <a:ext uri="{FF2B5EF4-FFF2-40B4-BE49-F238E27FC236}">
                  <a16:creationId xmlns:a16="http://schemas.microsoft.com/office/drawing/2014/main" id="{A399EEDA-0656-4005-A365-87AFAF1F66C5}"/>
                </a:ext>
              </a:extLst>
            </p:cNvPr>
            <p:cNvSpPr>
              <a:spLocks/>
            </p:cNvSpPr>
            <p:nvPr/>
          </p:nvSpPr>
          <p:spPr bwMode="auto">
            <a:xfrm>
              <a:off x="3884" y="2276"/>
              <a:ext cx="203" cy="171"/>
            </a:xfrm>
            <a:custGeom>
              <a:avLst/>
              <a:gdLst>
                <a:gd name="T0" fmla="*/ 175 w 203"/>
                <a:gd name="T1" fmla="*/ 0 h 171"/>
                <a:gd name="T2" fmla="*/ 136 w 203"/>
                <a:gd name="T3" fmla="*/ 36 h 171"/>
                <a:gd name="T4" fmla="*/ 133 w 203"/>
                <a:gd name="T5" fmla="*/ 90 h 171"/>
                <a:gd name="T6" fmla="*/ 115 w 203"/>
                <a:gd name="T7" fmla="*/ 96 h 171"/>
                <a:gd name="T8" fmla="*/ 10 w 203"/>
                <a:gd name="T9" fmla="*/ 126 h 171"/>
                <a:gd name="T10" fmla="*/ 40 w 203"/>
                <a:gd name="T11" fmla="*/ 168 h 171"/>
                <a:gd name="T12" fmla="*/ 151 w 203"/>
                <a:gd name="T13" fmla="*/ 141 h 171"/>
                <a:gd name="T14" fmla="*/ 187 w 203"/>
                <a:gd name="T15" fmla="*/ 117 h 171"/>
                <a:gd name="T16" fmla="*/ 199 w 203"/>
                <a:gd name="T17" fmla="*/ 87 h 171"/>
                <a:gd name="T18" fmla="*/ 202 w 203"/>
                <a:gd name="T19" fmla="*/ 78 h 171"/>
                <a:gd name="T20" fmla="*/ 199 w 203"/>
                <a:gd name="T21" fmla="*/ 24 h 171"/>
                <a:gd name="T22" fmla="*/ 175 w 203"/>
                <a:gd name="T23" fmla="*/ 0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3" h="171">
                  <a:moveTo>
                    <a:pt x="175" y="0"/>
                  </a:moveTo>
                  <a:cubicBezTo>
                    <a:pt x="160" y="23"/>
                    <a:pt x="154" y="18"/>
                    <a:pt x="136" y="36"/>
                  </a:cubicBezTo>
                  <a:cubicBezTo>
                    <a:pt x="135" y="54"/>
                    <a:pt x="139" y="73"/>
                    <a:pt x="133" y="90"/>
                  </a:cubicBezTo>
                  <a:cubicBezTo>
                    <a:pt x="131" y="96"/>
                    <a:pt x="120" y="92"/>
                    <a:pt x="115" y="96"/>
                  </a:cubicBezTo>
                  <a:cubicBezTo>
                    <a:pt x="71" y="125"/>
                    <a:pt x="73" y="123"/>
                    <a:pt x="10" y="126"/>
                  </a:cubicBezTo>
                  <a:cubicBezTo>
                    <a:pt x="0" y="155"/>
                    <a:pt x="17" y="160"/>
                    <a:pt x="40" y="168"/>
                  </a:cubicBezTo>
                  <a:cubicBezTo>
                    <a:pt x="109" y="165"/>
                    <a:pt x="105" y="171"/>
                    <a:pt x="151" y="141"/>
                  </a:cubicBezTo>
                  <a:cubicBezTo>
                    <a:pt x="165" y="120"/>
                    <a:pt x="160" y="124"/>
                    <a:pt x="187" y="117"/>
                  </a:cubicBezTo>
                  <a:cubicBezTo>
                    <a:pt x="196" y="99"/>
                    <a:pt x="192" y="109"/>
                    <a:pt x="199" y="87"/>
                  </a:cubicBezTo>
                  <a:cubicBezTo>
                    <a:pt x="200" y="84"/>
                    <a:pt x="202" y="78"/>
                    <a:pt x="202" y="78"/>
                  </a:cubicBezTo>
                  <a:cubicBezTo>
                    <a:pt x="201" y="60"/>
                    <a:pt x="203" y="42"/>
                    <a:pt x="199" y="24"/>
                  </a:cubicBezTo>
                  <a:cubicBezTo>
                    <a:pt x="197" y="16"/>
                    <a:pt x="167" y="8"/>
                    <a:pt x="175" y="0"/>
                  </a:cubicBezTo>
                  <a:close/>
                </a:path>
              </a:pathLst>
            </a:custGeom>
            <a:solidFill>
              <a:srgbClr val="0000FF"/>
            </a:solidFill>
            <a:ln w="28575" cmpd="sng">
              <a:solidFill>
                <a:srgbClr val="0000FF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108" name="Freeform 12">
              <a:extLst>
                <a:ext uri="{FF2B5EF4-FFF2-40B4-BE49-F238E27FC236}">
                  <a16:creationId xmlns:a16="http://schemas.microsoft.com/office/drawing/2014/main" id="{B82CF327-134B-4946-BB91-77019718EFD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4" y="2446"/>
              <a:ext cx="339" cy="751"/>
            </a:xfrm>
            <a:custGeom>
              <a:avLst/>
              <a:gdLst>
                <a:gd name="T0" fmla="*/ 0 w 339"/>
                <a:gd name="T1" fmla="*/ 103 h 751"/>
                <a:gd name="T2" fmla="*/ 36 w 339"/>
                <a:gd name="T3" fmla="*/ 76 h 751"/>
                <a:gd name="T4" fmla="*/ 87 w 339"/>
                <a:gd name="T5" fmla="*/ 58 h 751"/>
                <a:gd name="T6" fmla="*/ 150 w 339"/>
                <a:gd name="T7" fmla="*/ 43 h 751"/>
                <a:gd name="T8" fmla="*/ 210 w 339"/>
                <a:gd name="T9" fmla="*/ 31 h 751"/>
                <a:gd name="T10" fmla="*/ 243 w 339"/>
                <a:gd name="T11" fmla="*/ 19 h 751"/>
                <a:gd name="T12" fmla="*/ 252 w 339"/>
                <a:gd name="T13" fmla="*/ 7 h 751"/>
                <a:gd name="T14" fmla="*/ 309 w 339"/>
                <a:gd name="T15" fmla="*/ 79 h 751"/>
                <a:gd name="T16" fmla="*/ 291 w 339"/>
                <a:gd name="T17" fmla="*/ 148 h 751"/>
                <a:gd name="T18" fmla="*/ 339 w 339"/>
                <a:gd name="T19" fmla="*/ 202 h 751"/>
                <a:gd name="T20" fmla="*/ 297 w 339"/>
                <a:gd name="T21" fmla="*/ 301 h 751"/>
                <a:gd name="T22" fmla="*/ 282 w 339"/>
                <a:gd name="T23" fmla="*/ 334 h 751"/>
                <a:gd name="T24" fmla="*/ 288 w 339"/>
                <a:gd name="T25" fmla="*/ 364 h 751"/>
                <a:gd name="T26" fmla="*/ 225 w 339"/>
                <a:gd name="T27" fmla="*/ 433 h 751"/>
                <a:gd name="T28" fmla="*/ 141 w 339"/>
                <a:gd name="T29" fmla="*/ 421 h 751"/>
                <a:gd name="T30" fmla="*/ 102 w 339"/>
                <a:gd name="T31" fmla="*/ 451 h 751"/>
                <a:gd name="T32" fmla="*/ 108 w 339"/>
                <a:gd name="T33" fmla="*/ 460 h 751"/>
                <a:gd name="T34" fmla="*/ 84 w 339"/>
                <a:gd name="T35" fmla="*/ 502 h 751"/>
                <a:gd name="T36" fmla="*/ 102 w 339"/>
                <a:gd name="T37" fmla="*/ 586 h 751"/>
                <a:gd name="T38" fmla="*/ 126 w 339"/>
                <a:gd name="T39" fmla="*/ 643 h 751"/>
                <a:gd name="T40" fmla="*/ 102 w 339"/>
                <a:gd name="T41" fmla="*/ 751 h 7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39" h="751">
                  <a:moveTo>
                    <a:pt x="0" y="103"/>
                  </a:moveTo>
                  <a:cubicBezTo>
                    <a:pt x="15" y="96"/>
                    <a:pt x="22" y="85"/>
                    <a:pt x="36" y="76"/>
                  </a:cubicBezTo>
                  <a:cubicBezTo>
                    <a:pt x="45" y="70"/>
                    <a:pt x="75" y="61"/>
                    <a:pt x="87" y="58"/>
                  </a:cubicBezTo>
                  <a:cubicBezTo>
                    <a:pt x="105" y="46"/>
                    <a:pt x="129" y="45"/>
                    <a:pt x="150" y="43"/>
                  </a:cubicBezTo>
                  <a:cubicBezTo>
                    <a:pt x="169" y="37"/>
                    <a:pt x="190" y="36"/>
                    <a:pt x="210" y="31"/>
                  </a:cubicBezTo>
                  <a:cubicBezTo>
                    <a:pt x="222" y="28"/>
                    <a:pt x="231" y="22"/>
                    <a:pt x="243" y="19"/>
                  </a:cubicBezTo>
                  <a:cubicBezTo>
                    <a:pt x="248" y="3"/>
                    <a:pt x="237" y="0"/>
                    <a:pt x="252" y="7"/>
                  </a:cubicBezTo>
                  <a:cubicBezTo>
                    <a:pt x="265" y="32"/>
                    <a:pt x="302" y="51"/>
                    <a:pt x="309" y="79"/>
                  </a:cubicBezTo>
                  <a:cubicBezTo>
                    <a:pt x="319" y="100"/>
                    <a:pt x="287" y="126"/>
                    <a:pt x="291" y="148"/>
                  </a:cubicBezTo>
                  <a:cubicBezTo>
                    <a:pt x="296" y="168"/>
                    <a:pt x="338" y="177"/>
                    <a:pt x="339" y="202"/>
                  </a:cubicBezTo>
                  <a:cubicBezTo>
                    <a:pt x="334" y="236"/>
                    <a:pt x="322" y="276"/>
                    <a:pt x="297" y="301"/>
                  </a:cubicBezTo>
                  <a:cubicBezTo>
                    <a:pt x="289" y="322"/>
                    <a:pt x="283" y="324"/>
                    <a:pt x="282" y="334"/>
                  </a:cubicBezTo>
                  <a:cubicBezTo>
                    <a:pt x="281" y="344"/>
                    <a:pt x="298" y="348"/>
                    <a:pt x="288" y="364"/>
                  </a:cubicBezTo>
                  <a:cubicBezTo>
                    <a:pt x="279" y="377"/>
                    <a:pt x="249" y="424"/>
                    <a:pt x="225" y="433"/>
                  </a:cubicBezTo>
                  <a:cubicBezTo>
                    <a:pt x="201" y="442"/>
                    <a:pt x="161" y="418"/>
                    <a:pt x="141" y="421"/>
                  </a:cubicBezTo>
                  <a:cubicBezTo>
                    <a:pt x="128" y="424"/>
                    <a:pt x="108" y="438"/>
                    <a:pt x="102" y="451"/>
                  </a:cubicBezTo>
                  <a:cubicBezTo>
                    <a:pt x="99" y="457"/>
                    <a:pt x="108" y="460"/>
                    <a:pt x="108" y="460"/>
                  </a:cubicBezTo>
                  <a:cubicBezTo>
                    <a:pt x="108" y="466"/>
                    <a:pt x="85" y="454"/>
                    <a:pt x="84" y="502"/>
                  </a:cubicBezTo>
                  <a:cubicBezTo>
                    <a:pt x="83" y="523"/>
                    <a:pt x="95" y="563"/>
                    <a:pt x="102" y="586"/>
                  </a:cubicBezTo>
                  <a:cubicBezTo>
                    <a:pt x="109" y="609"/>
                    <a:pt x="126" y="616"/>
                    <a:pt x="126" y="643"/>
                  </a:cubicBezTo>
                  <a:cubicBezTo>
                    <a:pt x="126" y="670"/>
                    <a:pt x="107" y="729"/>
                    <a:pt x="102" y="751"/>
                  </a:cubicBezTo>
                </a:path>
              </a:pathLst>
            </a:custGeom>
            <a:noFill/>
            <a:ln w="28575" cmpd="sng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109" name="Freeform 13">
              <a:extLst>
                <a:ext uri="{FF2B5EF4-FFF2-40B4-BE49-F238E27FC236}">
                  <a16:creationId xmlns:a16="http://schemas.microsoft.com/office/drawing/2014/main" id="{8BE82073-0D90-4BDF-B534-47CC03A966BD}"/>
                </a:ext>
              </a:extLst>
            </p:cNvPr>
            <p:cNvSpPr>
              <a:spLocks/>
            </p:cNvSpPr>
            <p:nvPr/>
          </p:nvSpPr>
          <p:spPr bwMode="auto">
            <a:xfrm>
              <a:off x="4533" y="2186"/>
              <a:ext cx="178" cy="250"/>
            </a:xfrm>
            <a:custGeom>
              <a:avLst/>
              <a:gdLst>
                <a:gd name="T0" fmla="*/ 57 w 178"/>
                <a:gd name="T1" fmla="*/ 0 h 250"/>
                <a:gd name="T2" fmla="*/ 33 w 178"/>
                <a:gd name="T3" fmla="*/ 21 h 250"/>
                <a:gd name="T4" fmla="*/ 9 w 178"/>
                <a:gd name="T5" fmla="*/ 102 h 250"/>
                <a:gd name="T6" fmla="*/ 0 w 178"/>
                <a:gd name="T7" fmla="*/ 135 h 250"/>
                <a:gd name="T8" fmla="*/ 27 w 178"/>
                <a:gd name="T9" fmla="*/ 162 h 250"/>
                <a:gd name="T10" fmla="*/ 72 w 178"/>
                <a:gd name="T11" fmla="*/ 216 h 250"/>
                <a:gd name="T12" fmla="*/ 78 w 178"/>
                <a:gd name="T13" fmla="*/ 246 h 250"/>
                <a:gd name="T14" fmla="*/ 90 w 178"/>
                <a:gd name="T15" fmla="*/ 240 h 250"/>
                <a:gd name="T16" fmla="*/ 96 w 178"/>
                <a:gd name="T17" fmla="*/ 216 h 250"/>
                <a:gd name="T18" fmla="*/ 135 w 178"/>
                <a:gd name="T19" fmla="*/ 198 h 250"/>
                <a:gd name="T20" fmla="*/ 141 w 178"/>
                <a:gd name="T21" fmla="*/ 168 h 250"/>
                <a:gd name="T22" fmla="*/ 159 w 178"/>
                <a:gd name="T23" fmla="*/ 156 h 250"/>
                <a:gd name="T24" fmla="*/ 177 w 178"/>
                <a:gd name="T25" fmla="*/ 129 h 250"/>
                <a:gd name="T26" fmla="*/ 153 w 178"/>
                <a:gd name="T27" fmla="*/ 111 h 250"/>
                <a:gd name="T28" fmla="*/ 75 w 178"/>
                <a:gd name="T29" fmla="*/ 135 h 250"/>
                <a:gd name="T30" fmla="*/ 63 w 178"/>
                <a:gd name="T31" fmla="*/ 42 h 250"/>
                <a:gd name="T32" fmla="*/ 51 w 178"/>
                <a:gd name="T33" fmla="*/ 15 h 250"/>
                <a:gd name="T34" fmla="*/ 42 w 178"/>
                <a:gd name="T35" fmla="*/ 9 h 250"/>
                <a:gd name="T36" fmla="*/ 57 w 178"/>
                <a:gd name="T37" fmla="*/ 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78" h="250">
                  <a:moveTo>
                    <a:pt x="57" y="0"/>
                  </a:moveTo>
                  <a:cubicBezTo>
                    <a:pt x="45" y="4"/>
                    <a:pt x="42" y="12"/>
                    <a:pt x="33" y="21"/>
                  </a:cubicBezTo>
                  <a:cubicBezTo>
                    <a:pt x="24" y="48"/>
                    <a:pt x="16" y="75"/>
                    <a:pt x="9" y="102"/>
                  </a:cubicBezTo>
                  <a:cubicBezTo>
                    <a:pt x="0" y="138"/>
                    <a:pt x="13" y="116"/>
                    <a:pt x="0" y="135"/>
                  </a:cubicBezTo>
                  <a:cubicBezTo>
                    <a:pt x="4" y="154"/>
                    <a:pt x="9" y="157"/>
                    <a:pt x="27" y="162"/>
                  </a:cubicBezTo>
                  <a:cubicBezTo>
                    <a:pt x="42" y="173"/>
                    <a:pt x="61" y="200"/>
                    <a:pt x="72" y="216"/>
                  </a:cubicBezTo>
                  <a:cubicBezTo>
                    <a:pt x="74" y="226"/>
                    <a:pt x="72" y="238"/>
                    <a:pt x="78" y="246"/>
                  </a:cubicBezTo>
                  <a:cubicBezTo>
                    <a:pt x="81" y="250"/>
                    <a:pt x="88" y="244"/>
                    <a:pt x="90" y="240"/>
                  </a:cubicBezTo>
                  <a:cubicBezTo>
                    <a:pt x="94" y="233"/>
                    <a:pt x="94" y="224"/>
                    <a:pt x="96" y="216"/>
                  </a:cubicBezTo>
                  <a:cubicBezTo>
                    <a:pt x="96" y="215"/>
                    <a:pt x="128" y="203"/>
                    <a:pt x="135" y="198"/>
                  </a:cubicBezTo>
                  <a:cubicBezTo>
                    <a:pt x="138" y="188"/>
                    <a:pt x="136" y="177"/>
                    <a:pt x="141" y="168"/>
                  </a:cubicBezTo>
                  <a:cubicBezTo>
                    <a:pt x="145" y="162"/>
                    <a:pt x="159" y="156"/>
                    <a:pt x="159" y="156"/>
                  </a:cubicBezTo>
                  <a:cubicBezTo>
                    <a:pt x="162" y="149"/>
                    <a:pt x="178" y="136"/>
                    <a:pt x="177" y="129"/>
                  </a:cubicBezTo>
                  <a:cubicBezTo>
                    <a:pt x="176" y="122"/>
                    <a:pt x="170" y="110"/>
                    <a:pt x="153" y="111"/>
                  </a:cubicBezTo>
                  <a:cubicBezTo>
                    <a:pt x="105" y="78"/>
                    <a:pt x="103" y="126"/>
                    <a:pt x="75" y="135"/>
                  </a:cubicBezTo>
                  <a:cubicBezTo>
                    <a:pt x="56" y="97"/>
                    <a:pt x="75" y="138"/>
                    <a:pt x="63" y="42"/>
                  </a:cubicBezTo>
                  <a:cubicBezTo>
                    <a:pt x="62" y="35"/>
                    <a:pt x="57" y="21"/>
                    <a:pt x="51" y="15"/>
                  </a:cubicBezTo>
                  <a:cubicBezTo>
                    <a:pt x="48" y="12"/>
                    <a:pt x="41" y="12"/>
                    <a:pt x="42" y="9"/>
                  </a:cubicBezTo>
                  <a:cubicBezTo>
                    <a:pt x="44" y="4"/>
                    <a:pt x="52" y="3"/>
                    <a:pt x="57" y="0"/>
                  </a:cubicBezTo>
                  <a:close/>
                </a:path>
              </a:pathLst>
            </a:custGeom>
            <a:solidFill>
              <a:srgbClr val="0000FF"/>
            </a:solidFill>
            <a:ln w="28575" cmpd="sng">
              <a:solidFill>
                <a:srgbClr val="0000FF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110" name="Freeform 14">
              <a:extLst>
                <a:ext uri="{FF2B5EF4-FFF2-40B4-BE49-F238E27FC236}">
                  <a16:creationId xmlns:a16="http://schemas.microsoft.com/office/drawing/2014/main" id="{6D55278E-00FB-4624-B5ED-DAB51DFCFD3D}"/>
                </a:ext>
              </a:extLst>
            </p:cNvPr>
            <p:cNvSpPr>
              <a:spLocks/>
            </p:cNvSpPr>
            <p:nvPr/>
          </p:nvSpPr>
          <p:spPr bwMode="auto">
            <a:xfrm>
              <a:off x="4248" y="2375"/>
              <a:ext cx="321" cy="534"/>
            </a:xfrm>
            <a:custGeom>
              <a:avLst/>
              <a:gdLst>
                <a:gd name="T0" fmla="*/ 321 w 321"/>
                <a:gd name="T1" fmla="*/ 0 h 534"/>
                <a:gd name="T2" fmla="*/ 267 w 321"/>
                <a:gd name="T3" fmla="*/ 87 h 534"/>
                <a:gd name="T4" fmla="*/ 231 w 321"/>
                <a:gd name="T5" fmla="*/ 105 h 534"/>
                <a:gd name="T6" fmla="*/ 186 w 321"/>
                <a:gd name="T7" fmla="*/ 132 h 534"/>
                <a:gd name="T8" fmla="*/ 63 w 321"/>
                <a:gd name="T9" fmla="*/ 150 h 534"/>
                <a:gd name="T10" fmla="*/ 45 w 321"/>
                <a:gd name="T11" fmla="*/ 153 h 534"/>
                <a:gd name="T12" fmla="*/ 27 w 321"/>
                <a:gd name="T13" fmla="*/ 159 h 534"/>
                <a:gd name="T14" fmla="*/ 45 w 321"/>
                <a:gd name="T15" fmla="*/ 152 h 534"/>
                <a:gd name="T16" fmla="*/ 78 w 321"/>
                <a:gd name="T17" fmla="*/ 150 h 534"/>
                <a:gd name="T18" fmla="*/ 141 w 321"/>
                <a:gd name="T19" fmla="*/ 144 h 534"/>
                <a:gd name="T20" fmla="*/ 185 w 321"/>
                <a:gd name="T21" fmla="*/ 131 h 534"/>
                <a:gd name="T22" fmla="*/ 207 w 321"/>
                <a:gd name="T23" fmla="*/ 122 h 534"/>
                <a:gd name="T24" fmla="*/ 216 w 321"/>
                <a:gd name="T25" fmla="*/ 111 h 534"/>
                <a:gd name="T26" fmla="*/ 258 w 321"/>
                <a:gd name="T27" fmla="*/ 99 h 534"/>
                <a:gd name="T28" fmla="*/ 273 w 321"/>
                <a:gd name="T29" fmla="*/ 90 h 534"/>
                <a:gd name="T30" fmla="*/ 273 w 321"/>
                <a:gd name="T31" fmla="*/ 150 h 534"/>
                <a:gd name="T32" fmla="*/ 240 w 321"/>
                <a:gd name="T33" fmla="*/ 183 h 534"/>
                <a:gd name="T34" fmla="*/ 231 w 321"/>
                <a:gd name="T35" fmla="*/ 210 h 534"/>
                <a:gd name="T36" fmla="*/ 186 w 321"/>
                <a:gd name="T37" fmla="*/ 219 h 534"/>
                <a:gd name="T38" fmla="*/ 87 w 321"/>
                <a:gd name="T39" fmla="*/ 243 h 534"/>
                <a:gd name="T40" fmla="*/ 60 w 321"/>
                <a:gd name="T41" fmla="*/ 248 h 534"/>
                <a:gd name="T42" fmla="*/ 24 w 321"/>
                <a:gd name="T43" fmla="*/ 255 h 534"/>
                <a:gd name="T44" fmla="*/ 0 w 321"/>
                <a:gd name="T45" fmla="*/ 279 h 534"/>
                <a:gd name="T46" fmla="*/ 14 w 321"/>
                <a:gd name="T47" fmla="*/ 266 h 534"/>
                <a:gd name="T48" fmla="*/ 36 w 321"/>
                <a:gd name="T49" fmla="*/ 255 h 534"/>
                <a:gd name="T50" fmla="*/ 102 w 321"/>
                <a:gd name="T51" fmla="*/ 242 h 534"/>
                <a:gd name="T52" fmla="*/ 153 w 321"/>
                <a:gd name="T53" fmla="*/ 228 h 534"/>
                <a:gd name="T54" fmla="*/ 174 w 321"/>
                <a:gd name="T55" fmla="*/ 225 h 534"/>
                <a:gd name="T56" fmla="*/ 183 w 321"/>
                <a:gd name="T57" fmla="*/ 219 h 534"/>
                <a:gd name="T58" fmla="*/ 216 w 321"/>
                <a:gd name="T59" fmla="*/ 222 h 534"/>
                <a:gd name="T60" fmla="*/ 210 w 321"/>
                <a:gd name="T61" fmla="*/ 252 h 534"/>
                <a:gd name="T62" fmla="*/ 185 w 321"/>
                <a:gd name="T63" fmla="*/ 339 h 534"/>
                <a:gd name="T64" fmla="*/ 180 w 321"/>
                <a:gd name="T65" fmla="*/ 378 h 534"/>
                <a:gd name="T66" fmla="*/ 147 w 321"/>
                <a:gd name="T67" fmla="*/ 384 h 534"/>
                <a:gd name="T68" fmla="*/ 93 w 321"/>
                <a:gd name="T69" fmla="*/ 396 h 534"/>
                <a:gd name="T70" fmla="*/ 105 w 321"/>
                <a:gd name="T71" fmla="*/ 399 h 534"/>
                <a:gd name="T72" fmla="*/ 123 w 321"/>
                <a:gd name="T73" fmla="*/ 393 h 534"/>
                <a:gd name="T74" fmla="*/ 147 w 321"/>
                <a:gd name="T75" fmla="*/ 387 h 534"/>
                <a:gd name="T76" fmla="*/ 183 w 321"/>
                <a:gd name="T77" fmla="*/ 377 h 534"/>
                <a:gd name="T78" fmla="*/ 152 w 321"/>
                <a:gd name="T79" fmla="*/ 473 h 534"/>
                <a:gd name="T80" fmla="*/ 150 w 321"/>
                <a:gd name="T81" fmla="*/ 534 h 5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21" h="534">
                  <a:moveTo>
                    <a:pt x="321" y="0"/>
                  </a:moveTo>
                  <a:cubicBezTo>
                    <a:pt x="287" y="23"/>
                    <a:pt x="293" y="61"/>
                    <a:pt x="267" y="87"/>
                  </a:cubicBezTo>
                  <a:cubicBezTo>
                    <a:pt x="261" y="105"/>
                    <a:pt x="250" y="103"/>
                    <a:pt x="231" y="105"/>
                  </a:cubicBezTo>
                  <a:cubicBezTo>
                    <a:pt x="212" y="111"/>
                    <a:pt x="204" y="126"/>
                    <a:pt x="186" y="132"/>
                  </a:cubicBezTo>
                  <a:cubicBezTo>
                    <a:pt x="148" y="146"/>
                    <a:pt x="103" y="148"/>
                    <a:pt x="63" y="150"/>
                  </a:cubicBezTo>
                  <a:cubicBezTo>
                    <a:pt x="57" y="151"/>
                    <a:pt x="51" y="152"/>
                    <a:pt x="45" y="153"/>
                  </a:cubicBezTo>
                  <a:cubicBezTo>
                    <a:pt x="39" y="155"/>
                    <a:pt x="27" y="159"/>
                    <a:pt x="27" y="159"/>
                  </a:cubicBezTo>
                  <a:cubicBezTo>
                    <a:pt x="27" y="158"/>
                    <a:pt x="36" y="153"/>
                    <a:pt x="45" y="152"/>
                  </a:cubicBezTo>
                  <a:cubicBezTo>
                    <a:pt x="54" y="151"/>
                    <a:pt x="62" y="151"/>
                    <a:pt x="78" y="150"/>
                  </a:cubicBezTo>
                  <a:cubicBezTo>
                    <a:pt x="99" y="147"/>
                    <a:pt x="120" y="146"/>
                    <a:pt x="141" y="144"/>
                  </a:cubicBezTo>
                  <a:cubicBezTo>
                    <a:pt x="155" y="139"/>
                    <a:pt x="173" y="139"/>
                    <a:pt x="185" y="131"/>
                  </a:cubicBezTo>
                  <a:cubicBezTo>
                    <a:pt x="190" y="127"/>
                    <a:pt x="202" y="126"/>
                    <a:pt x="207" y="122"/>
                  </a:cubicBezTo>
                  <a:cubicBezTo>
                    <a:pt x="212" y="120"/>
                    <a:pt x="209" y="115"/>
                    <a:pt x="216" y="111"/>
                  </a:cubicBezTo>
                  <a:cubicBezTo>
                    <a:pt x="224" y="107"/>
                    <a:pt x="248" y="103"/>
                    <a:pt x="258" y="99"/>
                  </a:cubicBezTo>
                  <a:cubicBezTo>
                    <a:pt x="268" y="95"/>
                    <a:pt x="271" y="82"/>
                    <a:pt x="273" y="90"/>
                  </a:cubicBezTo>
                  <a:cubicBezTo>
                    <a:pt x="279" y="113"/>
                    <a:pt x="281" y="116"/>
                    <a:pt x="273" y="150"/>
                  </a:cubicBezTo>
                  <a:cubicBezTo>
                    <a:pt x="272" y="153"/>
                    <a:pt x="245" y="171"/>
                    <a:pt x="240" y="183"/>
                  </a:cubicBezTo>
                  <a:cubicBezTo>
                    <a:pt x="237" y="190"/>
                    <a:pt x="232" y="210"/>
                    <a:pt x="231" y="210"/>
                  </a:cubicBezTo>
                  <a:cubicBezTo>
                    <a:pt x="215" y="213"/>
                    <a:pt x="202" y="217"/>
                    <a:pt x="186" y="219"/>
                  </a:cubicBezTo>
                  <a:cubicBezTo>
                    <a:pt x="152" y="230"/>
                    <a:pt x="122" y="239"/>
                    <a:pt x="87" y="243"/>
                  </a:cubicBezTo>
                  <a:cubicBezTo>
                    <a:pt x="66" y="248"/>
                    <a:pt x="70" y="246"/>
                    <a:pt x="60" y="248"/>
                  </a:cubicBezTo>
                  <a:cubicBezTo>
                    <a:pt x="50" y="250"/>
                    <a:pt x="34" y="250"/>
                    <a:pt x="24" y="255"/>
                  </a:cubicBezTo>
                  <a:cubicBezTo>
                    <a:pt x="14" y="262"/>
                    <a:pt x="7" y="269"/>
                    <a:pt x="0" y="279"/>
                  </a:cubicBezTo>
                  <a:cubicBezTo>
                    <a:pt x="0" y="280"/>
                    <a:pt x="8" y="270"/>
                    <a:pt x="14" y="266"/>
                  </a:cubicBezTo>
                  <a:cubicBezTo>
                    <a:pt x="20" y="262"/>
                    <a:pt x="21" y="259"/>
                    <a:pt x="36" y="255"/>
                  </a:cubicBezTo>
                  <a:cubicBezTo>
                    <a:pt x="49" y="242"/>
                    <a:pt x="83" y="243"/>
                    <a:pt x="102" y="242"/>
                  </a:cubicBezTo>
                  <a:cubicBezTo>
                    <a:pt x="121" y="236"/>
                    <a:pt x="135" y="240"/>
                    <a:pt x="153" y="228"/>
                  </a:cubicBezTo>
                  <a:cubicBezTo>
                    <a:pt x="159" y="224"/>
                    <a:pt x="168" y="229"/>
                    <a:pt x="174" y="225"/>
                  </a:cubicBezTo>
                  <a:cubicBezTo>
                    <a:pt x="177" y="223"/>
                    <a:pt x="183" y="219"/>
                    <a:pt x="183" y="219"/>
                  </a:cubicBezTo>
                  <a:cubicBezTo>
                    <a:pt x="194" y="220"/>
                    <a:pt x="207" y="216"/>
                    <a:pt x="216" y="222"/>
                  </a:cubicBezTo>
                  <a:cubicBezTo>
                    <a:pt x="217" y="222"/>
                    <a:pt x="212" y="249"/>
                    <a:pt x="210" y="252"/>
                  </a:cubicBezTo>
                  <a:cubicBezTo>
                    <a:pt x="195" y="282"/>
                    <a:pt x="193" y="306"/>
                    <a:pt x="185" y="339"/>
                  </a:cubicBezTo>
                  <a:cubicBezTo>
                    <a:pt x="184" y="350"/>
                    <a:pt x="183" y="367"/>
                    <a:pt x="180" y="378"/>
                  </a:cubicBezTo>
                  <a:cubicBezTo>
                    <a:pt x="179" y="382"/>
                    <a:pt x="150" y="383"/>
                    <a:pt x="147" y="384"/>
                  </a:cubicBezTo>
                  <a:cubicBezTo>
                    <a:pt x="126" y="389"/>
                    <a:pt x="118" y="394"/>
                    <a:pt x="93" y="396"/>
                  </a:cubicBezTo>
                  <a:cubicBezTo>
                    <a:pt x="32" y="409"/>
                    <a:pt x="90" y="401"/>
                    <a:pt x="105" y="399"/>
                  </a:cubicBezTo>
                  <a:cubicBezTo>
                    <a:pt x="111" y="397"/>
                    <a:pt x="117" y="395"/>
                    <a:pt x="123" y="393"/>
                  </a:cubicBezTo>
                  <a:cubicBezTo>
                    <a:pt x="131" y="390"/>
                    <a:pt x="147" y="387"/>
                    <a:pt x="147" y="387"/>
                  </a:cubicBezTo>
                  <a:cubicBezTo>
                    <a:pt x="153" y="388"/>
                    <a:pt x="181" y="371"/>
                    <a:pt x="183" y="377"/>
                  </a:cubicBezTo>
                  <a:cubicBezTo>
                    <a:pt x="191" y="397"/>
                    <a:pt x="164" y="393"/>
                    <a:pt x="152" y="473"/>
                  </a:cubicBezTo>
                  <a:cubicBezTo>
                    <a:pt x="154" y="493"/>
                    <a:pt x="150" y="514"/>
                    <a:pt x="150" y="534"/>
                  </a:cubicBezTo>
                </a:path>
              </a:pathLst>
            </a:custGeom>
            <a:noFill/>
            <a:ln w="28575" cmpd="sng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00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4112" name="Text Box 16">
            <a:extLst>
              <a:ext uri="{FF2B5EF4-FFF2-40B4-BE49-F238E27FC236}">
                <a16:creationId xmlns:a16="http://schemas.microsoft.com/office/drawing/2014/main" id="{BBDF5568-34EA-45B7-804D-95174CB815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02895" y="3190875"/>
            <a:ext cx="549275" cy="1036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>
            <a:spAutoFit/>
          </a:bodyPr>
          <a:lstStyle/>
          <a:p>
            <a:r>
              <a:rPr lang="zh-CN" altLang="en-US" b="1" i="1" dirty="0">
                <a:solidFill>
                  <a:srgbClr val="0000FF"/>
                </a:solidFill>
              </a:rPr>
              <a:t>东   海</a:t>
            </a:r>
          </a:p>
        </p:txBody>
      </p:sp>
      <p:sp>
        <p:nvSpPr>
          <p:cNvPr id="4114" name="AutoShape 18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9CC9C787-5C13-42CB-830F-A2EDE8F178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600" y="6248400"/>
            <a:ext cx="609600" cy="304800"/>
          </a:xfrm>
          <a:prstGeom prst="actionButtonForwardNext">
            <a:avLst/>
          </a:prstGeom>
          <a:solidFill>
            <a:srgbClr val="993366"/>
          </a:solidFill>
          <a:ln w="12700" cap="sq">
            <a:solidFill>
              <a:srgbClr val="CC99FF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116" name="Oval 20">
            <a:extLst>
              <a:ext uri="{FF2B5EF4-FFF2-40B4-BE49-F238E27FC236}">
                <a16:creationId xmlns:a16="http://schemas.microsoft.com/office/drawing/2014/main" id="{C95E0476-1303-4620-A90C-E383831F962C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5867400" y="3810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117" name="Oval 21">
            <a:extLst>
              <a:ext uri="{FF2B5EF4-FFF2-40B4-BE49-F238E27FC236}">
                <a16:creationId xmlns:a16="http://schemas.microsoft.com/office/drawing/2014/main" id="{85214043-6887-4B30-B0EE-3EA6EFF692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10400" y="3886200"/>
            <a:ext cx="1524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118" name="Text Box 22">
            <a:extLst>
              <a:ext uri="{FF2B5EF4-FFF2-40B4-BE49-F238E27FC236}">
                <a16:creationId xmlns:a16="http://schemas.microsoft.com/office/drawing/2014/main" id="{AAED43C0-E865-4DDB-9733-700B6B16FA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94525" y="3525838"/>
            <a:ext cx="787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b="1"/>
              <a:t>湖口</a:t>
            </a:r>
          </a:p>
        </p:txBody>
      </p:sp>
      <p:sp>
        <p:nvSpPr>
          <p:cNvPr id="4119" name="Text Box 23">
            <a:extLst>
              <a:ext uri="{FF2B5EF4-FFF2-40B4-BE49-F238E27FC236}">
                <a16:creationId xmlns:a16="http://schemas.microsoft.com/office/drawing/2014/main" id="{B76A93B8-70A3-4789-A257-0BD9555FB0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67400" y="3429000"/>
            <a:ext cx="838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b="1"/>
              <a:t>宜昌</a:t>
            </a:r>
          </a:p>
        </p:txBody>
      </p:sp>
      <p:sp>
        <p:nvSpPr>
          <p:cNvPr id="4120" name="Text Box 24">
            <a:extLst>
              <a:ext uri="{FF2B5EF4-FFF2-40B4-BE49-F238E27FC236}">
                <a16:creationId xmlns:a16="http://schemas.microsoft.com/office/drawing/2014/main" id="{83CB4BC2-E5B6-4E83-B27F-A88A55A9FB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46725" y="3297238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zh-CN" altLang="en-US"/>
          </a:p>
        </p:txBody>
      </p:sp>
      <p:sp>
        <p:nvSpPr>
          <p:cNvPr id="4121" name="AutoShape 25">
            <a:extLst>
              <a:ext uri="{FF2B5EF4-FFF2-40B4-BE49-F238E27FC236}">
                <a16:creationId xmlns:a16="http://schemas.microsoft.com/office/drawing/2014/main" id="{233A4B94-2031-44DE-B666-9B877E5E57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38800" y="3581400"/>
            <a:ext cx="228600" cy="228600"/>
          </a:xfrm>
          <a:prstGeom prst="sun">
            <a:avLst>
              <a:gd name="adj" fmla="val 2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123" name="Text Box 27">
            <a:extLst>
              <a:ext uri="{FF2B5EF4-FFF2-40B4-BE49-F238E27FC236}">
                <a16:creationId xmlns:a16="http://schemas.microsoft.com/office/drawing/2014/main" id="{CD2ABFB6-B60C-4AEB-9D91-4FA463ABA2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70525" y="3221038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zh-CN" altLang="en-US"/>
          </a:p>
        </p:txBody>
      </p:sp>
      <p:sp>
        <p:nvSpPr>
          <p:cNvPr id="4124" name="AutoShape 28">
            <a:extLst>
              <a:ext uri="{FF2B5EF4-FFF2-40B4-BE49-F238E27FC236}">
                <a16:creationId xmlns:a16="http://schemas.microsoft.com/office/drawing/2014/main" id="{9FD36436-C966-4356-B51A-229B0728C6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10200" y="3505200"/>
            <a:ext cx="228600" cy="228600"/>
          </a:xfrm>
          <a:prstGeom prst="sun">
            <a:avLst>
              <a:gd name="adj" fmla="val 2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125" name="Text Box 29">
            <a:extLst>
              <a:ext uri="{FF2B5EF4-FFF2-40B4-BE49-F238E27FC236}">
                <a16:creationId xmlns:a16="http://schemas.microsoft.com/office/drawing/2014/main" id="{236704FD-E9DF-4F8E-9E2F-B674338A93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62600" y="2590800"/>
            <a:ext cx="549275" cy="1036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>
            <a:spAutoFit/>
          </a:bodyPr>
          <a:lstStyle/>
          <a:p>
            <a:r>
              <a:rPr lang="zh-CN" altLang="en-US">
                <a:solidFill>
                  <a:srgbClr val="FF0000"/>
                </a:solidFill>
              </a:rPr>
              <a:t>葛洲坝</a:t>
            </a:r>
          </a:p>
        </p:txBody>
      </p:sp>
      <p:sp>
        <p:nvSpPr>
          <p:cNvPr id="4126" name="Text Box 30">
            <a:extLst>
              <a:ext uri="{FF2B5EF4-FFF2-40B4-BE49-F238E27FC236}">
                <a16:creationId xmlns:a16="http://schemas.microsoft.com/office/drawing/2014/main" id="{1F1E16AE-008B-40E9-9CCC-5FD6491A2F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05400" y="3657600"/>
            <a:ext cx="549275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>
            <a:spAutoFit/>
          </a:bodyPr>
          <a:lstStyle/>
          <a:p>
            <a:r>
              <a:rPr lang="zh-CN" altLang="en-US">
                <a:solidFill>
                  <a:srgbClr val="FF3300"/>
                </a:solidFill>
              </a:rPr>
              <a:t>三峡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BACA30E-7363-4A16-A86B-89B7DA67DE73}"/>
              </a:ext>
            </a:extLst>
          </p:cNvPr>
          <p:cNvSpPr txBox="1"/>
          <p:nvPr/>
        </p:nvSpPr>
        <p:spPr>
          <a:xfrm>
            <a:off x="53752" y="602366"/>
            <a:ext cx="90364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/>
              <a:t>长江上游主要流经地势一二级阶梯、二三级阶梯交界处，落差大水流急，所以长江水能丰富的河段主要位于</a:t>
            </a:r>
            <a:r>
              <a:rPr lang="zh-CN" altLang="en-US" sz="2800" b="1" dirty="0">
                <a:solidFill>
                  <a:srgbClr val="FF0000"/>
                </a:solidFill>
              </a:rPr>
              <a:t>上游</a:t>
            </a:r>
          </a:p>
        </p:txBody>
      </p:sp>
      <p:sp>
        <p:nvSpPr>
          <p:cNvPr id="30" name="Text Box 2">
            <a:extLst>
              <a:ext uri="{FF2B5EF4-FFF2-40B4-BE49-F238E27FC236}">
                <a16:creationId xmlns:a16="http://schemas.microsoft.com/office/drawing/2014/main" id="{74FCAFE5-EA0C-4BC0-AD9A-FACD44CFB9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547" y="130522"/>
            <a:ext cx="864096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b="1" i="1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长江上的水能分布在哪些河段？有哪些著名水利工程？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25" grpId="0" autoUpdateAnimBg="0"/>
      <p:bldP spid="4126" grpId="0" autoUpdateAnimBg="0"/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>
            <a:extLst>
              <a:ext uri="{FF2B5EF4-FFF2-40B4-BE49-F238E27FC236}">
                <a16:creationId xmlns:a16="http://schemas.microsoft.com/office/drawing/2014/main" id="{03C471C0-DF90-432E-9140-C93EEFA715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676400"/>
            <a:ext cx="8077200" cy="4240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7651" name="Group 3">
            <a:extLst>
              <a:ext uri="{FF2B5EF4-FFF2-40B4-BE49-F238E27FC236}">
                <a16:creationId xmlns:a16="http://schemas.microsoft.com/office/drawing/2014/main" id="{6C796FE4-D99B-4647-B5FA-7F7FD743F779}"/>
              </a:ext>
            </a:extLst>
          </p:cNvPr>
          <p:cNvGrpSpPr>
            <a:grpSpLocks/>
          </p:cNvGrpSpPr>
          <p:nvPr/>
        </p:nvGrpSpPr>
        <p:grpSpPr bwMode="auto">
          <a:xfrm>
            <a:off x="533400" y="4800600"/>
            <a:ext cx="2057400" cy="685800"/>
            <a:chOff x="336" y="3024"/>
            <a:chExt cx="1296" cy="432"/>
          </a:xfrm>
        </p:grpSpPr>
        <p:sp>
          <p:nvSpPr>
            <p:cNvPr id="27652" name="Rectangle 4">
              <a:extLst>
                <a:ext uri="{FF2B5EF4-FFF2-40B4-BE49-F238E27FC236}">
                  <a16:creationId xmlns:a16="http://schemas.microsoft.com/office/drawing/2014/main" id="{467CCC47-5140-4D53-9708-B26B2C32156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966779">
              <a:off x="624" y="3024"/>
              <a:ext cx="912" cy="96"/>
            </a:xfrm>
            <a:prstGeom prst="rect">
              <a:avLst/>
            </a:prstGeom>
            <a:solidFill>
              <a:srgbClr val="C00000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C00000"/>
                </a:solidFill>
              </a:endParaRPr>
            </a:p>
          </p:txBody>
        </p:sp>
        <p:sp>
          <p:nvSpPr>
            <p:cNvPr id="27653" name="Text Box 5">
              <a:extLst>
                <a:ext uri="{FF2B5EF4-FFF2-40B4-BE49-F238E27FC236}">
                  <a16:creationId xmlns:a16="http://schemas.microsoft.com/office/drawing/2014/main" id="{E5CC4B87-4C65-4ABB-9480-4217FC254BA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953297">
              <a:off x="336" y="3129"/>
              <a:ext cx="1296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800" i="1" dirty="0">
                  <a:ea typeface="方正姚体" panose="02010601030101010101" pitchFamily="2" charset="-122"/>
                </a:rPr>
                <a:t>巴颜喀拉山</a:t>
              </a:r>
            </a:p>
          </p:txBody>
        </p:sp>
      </p:grpSp>
      <p:sp>
        <p:nvSpPr>
          <p:cNvPr id="27654" name="Freeform 6">
            <a:extLst>
              <a:ext uri="{FF2B5EF4-FFF2-40B4-BE49-F238E27FC236}">
                <a16:creationId xmlns:a16="http://schemas.microsoft.com/office/drawing/2014/main" id="{7DE8C709-61FE-4995-911D-8E3FB5FE3E63}"/>
              </a:ext>
            </a:extLst>
          </p:cNvPr>
          <p:cNvSpPr>
            <a:spLocks/>
          </p:cNvSpPr>
          <p:nvPr/>
        </p:nvSpPr>
        <p:spPr bwMode="auto">
          <a:xfrm>
            <a:off x="1314450" y="2743200"/>
            <a:ext cx="6210300" cy="2514600"/>
          </a:xfrm>
          <a:custGeom>
            <a:avLst/>
            <a:gdLst>
              <a:gd name="T0" fmla="*/ 0 w 3912"/>
              <a:gd name="T1" fmla="*/ 1121 h 1584"/>
              <a:gd name="T2" fmla="*/ 120 w 3912"/>
              <a:gd name="T3" fmla="*/ 1145 h 1584"/>
              <a:gd name="T4" fmla="*/ 192 w 3912"/>
              <a:gd name="T5" fmla="*/ 1212 h 1584"/>
              <a:gd name="T6" fmla="*/ 348 w 3912"/>
              <a:gd name="T7" fmla="*/ 1181 h 1584"/>
              <a:gd name="T8" fmla="*/ 504 w 3912"/>
              <a:gd name="T9" fmla="*/ 1313 h 1584"/>
              <a:gd name="T10" fmla="*/ 528 w 3912"/>
              <a:gd name="T11" fmla="*/ 1445 h 1584"/>
              <a:gd name="T12" fmla="*/ 684 w 3912"/>
              <a:gd name="T13" fmla="*/ 1505 h 1584"/>
              <a:gd name="T14" fmla="*/ 756 w 3912"/>
              <a:gd name="T15" fmla="*/ 1493 h 1584"/>
              <a:gd name="T16" fmla="*/ 792 w 3912"/>
              <a:gd name="T17" fmla="*/ 1469 h 1584"/>
              <a:gd name="T18" fmla="*/ 876 w 3912"/>
              <a:gd name="T19" fmla="*/ 1481 h 1584"/>
              <a:gd name="T20" fmla="*/ 948 w 3912"/>
              <a:gd name="T21" fmla="*/ 1505 h 1584"/>
              <a:gd name="T22" fmla="*/ 972 w 3912"/>
              <a:gd name="T23" fmla="*/ 1541 h 1584"/>
              <a:gd name="T24" fmla="*/ 1008 w 3912"/>
              <a:gd name="T25" fmla="*/ 1553 h 1584"/>
              <a:gd name="T26" fmla="*/ 1044 w 3912"/>
              <a:gd name="T27" fmla="*/ 1577 h 1584"/>
              <a:gd name="T28" fmla="*/ 1116 w 3912"/>
              <a:gd name="T29" fmla="*/ 1565 h 1584"/>
              <a:gd name="T30" fmla="*/ 1032 w 3912"/>
              <a:gd name="T31" fmla="*/ 1469 h 1584"/>
              <a:gd name="T32" fmla="*/ 888 w 3912"/>
              <a:gd name="T33" fmla="*/ 1373 h 1584"/>
              <a:gd name="T34" fmla="*/ 864 w 3912"/>
              <a:gd name="T35" fmla="*/ 1337 h 1584"/>
              <a:gd name="T36" fmla="*/ 852 w 3912"/>
              <a:gd name="T37" fmla="*/ 1301 h 1584"/>
              <a:gd name="T38" fmla="*/ 780 w 3912"/>
              <a:gd name="T39" fmla="*/ 1277 h 1584"/>
              <a:gd name="T40" fmla="*/ 720 w 3912"/>
              <a:gd name="T41" fmla="*/ 1169 h 1584"/>
              <a:gd name="T42" fmla="*/ 708 w 3912"/>
              <a:gd name="T43" fmla="*/ 1133 h 1584"/>
              <a:gd name="T44" fmla="*/ 732 w 3912"/>
              <a:gd name="T45" fmla="*/ 1061 h 1584"/>
              <a:gd name="T46" fmla="*/ 804 w 3912"/>
              <a:gd name="T47" fmla="*/ 1013 h 1584"/>
              <a:gd name="T48" fmla="*/ 828 w 3912"/>
              <a:gd name="T49" fmla="*/ 977 h 1584"/>
              <a:gd name="T50" fmla="*/ 924 w 3912"/>
              <a:gd name="T51" fmla="*/ 1001 h 1584"/>
              <a:gd name="T52" fmla="*/ 972 w 3912"/>
              <a:gd name="T53" fmla="*/ 989 h 1584"/>
              <a:gd name="T54" fmla="*/ 1080 w 3912"/>
              <a:gd name="T55" fmla="*/ 1037 h 1584"/>
              <a:gd name="T56" fmla="*/ 1152 w 3912"/>
              <a:gd name="T57" fmla="*/ 1061 h 1584"/>
              <a:gd name="T58" fmla="*/ 1248 w 3912"/>
              <a:gd name="T59" fmla="*/ 1049 h 1584"/>
              <a:gd name="T60" fmla="*/ 1260 w 3912"/>
              <a:gd name="T61" fmla="*/ 1013 h 1584"/>
              <a:gd name="T62" fmla="*/ 1296 w 3912"/>
              <a:gd name="T63" fmla="*/ 989 h 1584"/>
              <a:gd name="T64" fmla="*/ 1404 w 3912"/>
              <a:gd name="T65" fmla="*/ 977 h 1584"/>
              <a:gd name="T66" fmla="*/ 1500 w 3912"/>
              <a:gd name="T67" fmla="*/ 905 h 1584"/>
              <a:gd name="T68" fmla="*/ 1428 w 3912"/>
              <a:gd name="T69" fmla="*/ 809 h 1584"/>
              <a:gd name="T70" fmla="*/ 1500 w 3912"/>
              <a:gd name="T71" fmla="*/ 773 h 1584"/>
              <a:gd name="T72" fmla="*/ 1644 w 3912"/>
              <a:gd name="T73" fmla="*/ 720 h 1584"/>
              <a:gd name="T74" fmla="*/ 1740 w 3912"/>
              <a:gd name="T75" fmla="*/ 677 h 1584"/>
              <a:gd name="T76" fmla="*/ 1836 w 3912"/>
              <a:gd name="T77" fmla="*/ 497 h 1584"/>
              <a:gd name="T78" fmla="*/ 1860 w 3912"/>
              <a:gd name="T79" fmla="*/ 401 h 1584"/>
              <a:gd name="T80" fmla="*/ 1848 w 3912"/>
              <a:gd name="T81" fmla="*/ 293 h 1584"/>
              <a:gd name="T82" fmla="*/ 2052 w 3912"/>
              <a:gd name="T83" fmla="*/ 0 h 1584"/>
              <a:gd name="T84" fmla="*/ 2508 w 3912"/>
              <a:gd name="T85" fmla="*/ 77 h 1584"/>
              <a:gd name="T86" fmla="*/ 2616 w 3912"/>
              <a:gd name="T87" fmla="*/ 197 h 1584"/>
              <a:gd name="T88" fmla="*/ 2568 w 3912"/>
              <a:gd name="T89" fmla="*/ 365 h 1584"/>
              <a:gd name="T90" fmla="*/ 2556 w 3912"/>
              <a:gd name="T91" fmla="*/ 437 h 1584"/>
              <a:gd name="T92" fmla="*/ 2520 w 3912"/>
              <a:gd name="T93" fmla="*/ 473 h 1584"/>
              <a:gd name="T94" fmla="*/ 2520 w 3912"/>
              <a:gd name="T95" fmla="*/ 569 h 1584"/>
              <a:gd name="T96" fmla="*/ 2544 w 3912"/>
              <a:gd name="T97" fmla="*/ 641 h 1584"/>
              <a:gd name="T98" fmla="*/ 2508 w 3912"/>
              <a:gd name="T99" fmla="*/ 797 h 1584"/>
              <a:gd name="T100" fmla="*/ 2484 w 3912"/>
              <a:gd name="T101" fmla="*/ 1272 h 1584"/>
              <a:gd name="T102" fmla="*/ 2640 w 3912"/>
              <a:gd name="T103" fmla="*/ 1236 h 1584"/>
              <a:gd name="T104" fmla="*/ 2736 w 3912"/>
              <a:gd name="T105" fmla="*/ 1193 h 1584"/>
              <a:gd name="T106" fmla="*/ 3252 w 3912"/>
              <a:gd name="T107" fmla="*/ 1157 h 1584"/>
              <a:gd name="T108" fmla="*/ 3384 w 3912"/>
              <a:gd name="T109" fmla="*/ 1032 h 1584"/>
              <a:gd name="T110" fmla="*/ 3420 w 3912"/>
              <a:gd name="T111" fmla="*/ 965 h 1584"/>
              <a:gd name="T112" fmla="*/ 3480 w 3912"/>
              <a:gd name="T113" fmla="*/ 924 h 1584"/>
              <a:gd name="T114" fmla="*/ 3468 w 3912"/>
              <a:gd name="T115" fmla="*/ 905 h 1584"/>
              <a:gd name="T116" fmla="*/ 3564 w 3912"/>
              <a:gd name="T117" fmla="*/ 816 h 1584"/>
              <a:gd name="T118" fmla="*/ 3636 w 3912"/>
              <a:gd name="T119" fmla="*/ 732 h 1584"/>
              <a:gd name="T120" fmla="*/ 3708 w 3912"/>
              <a:gd name="T121" fmla="*/ 665 h 1584"/>
              <a:gd name="T122" fmla="*/ 3828 w 3912"/>
              <a:gd name="T123" fmla="*/ 617 h 1584"/>
              <a:gd name="T124" fmla="*/ 3912 w 3912"/>
              <a:gd name="T125" fmla="*/ 485 h 15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912" h="1584">
                <a:moveTo>
                  <a:pt x="0" y="1121"/>
                </a:moveTo>
                <a:cubicBezTo>
                  <a:pt x="21" y="1124"/>
                  <a:pt x="91" y="1129"/>
                  <a:pt x="120" y="1145"/>
                </a:cubicBezTo>
                <a:cubicBezTo>
                  <a:pt x="145" y="1159"/>
                  <a:pt x="192" y="1212"/>
                  <a:pt x="192" y="1212"/>
                </a:cubicBezTo>
                <a:cubicBezTo>
                  <a:pt x="256" y="1201"/>
                  <a:pt x="287" y="1166"/>
                  <a:pt x="348" y="1181"/>
                </a:cubicBezTo>
                <a:cubicBezTo>
                  <a:pt x="417" y="1284"/>
                  <a:pt x="393" y="1285"/>
                  <a:pt x="504" y="1313"/>
                </a:cubicBezTo>
                <a:cubicBezTo>
                  <a:pt x="518" y="1355"/>
                  <a:pt x="511" y="1403"/>
                  <a:pt x="528" y="1445"/>
                </a:cubicBezTo>
                <a:cubicBezTo>
                  <a:pt x="539" y="1472"/>
                  <a:pt x="657" y="1496"/>
                  <a:pt x="684" y="1505"/>
                </a:cubicBezTo>
                <a:cubicBezTo>
                  <a:pt x="708" y="1501"/>
                  <a:pt x="733" y="1501"/>
                  <a:pt x="756" y="1493"/>
                </a:cubicBezTo>
                <a:cubicBezTo>
                  <a:pt x="770" y="1488"/>
                  <a:pt x="778" y="1470"/>
                  <a:pt x="792" y="1469"/>
                </a:cubicBezTo>
                <a:cubicBezTo>
                  <a:pt x="820" y="1466"/>
                  <a:pt x="848" y="1477"/>
                  <a:pt x="876" y="1481"/>
                </a:cubicBezTo>
                <a:cubicBezTo>
                  <a:pt x="900" y="1489"/>
                  <a:pt x="934" y="1484"/>
                  <a:pt x="948" y="1505"/>
                </a:cubicBezTo>
                <a:cubicBezTo>
                  <a:pt x="956" y="1517"/>
                  <a:pt x="961" y="1532"/>
                  <a:pt x="972" y="1541"/>
                </a:cubicBezTo>
                <a:cubicBezTo>
                  <a:pt x="982" y="1549"/>
                  <a:pt x="997" y="1547"/>
                  <a:pt x="1008" y="1553"/>
                </a:cubicBezTo>
                <a:cubicBezTo>
                  <a:pt x="1021" y="1559"/>
                  <a:pt x="1032" y="1569"/>
                  <a:pt x="1044" y="1577"/>
                </a:cubicBezTo>
                <a:cubicBezTo>
                  <a:pt x="1068" y="1573"/>
                  <a:pt x="1100" y="1584"/>
                  <a:pt x="1116" y="1565"/>
                </a:cubicBezTo>
                <a:cubicBezTo>
                  <a:pt x="1160" y="1513"/>
                  <a:pt x="1056" y="1477"/>
                  <a:pt x="1032" y="1469"/>
                </a:cubicBezTo>
                <a:cubicBezTo>
                  <a:pt x="986" y="1423"/>
                  <a:pt x="940" y="1408"/>
                  <a:pt x="888" y="1373"/>
                </a:cubicBezTo>
                <a:cubicBezTo>
                  <a:pt x="880" y="1361"/>
                  <a:pt x="870" y="1350"/>
                  <a:pt x="864" y="1337"/>
                </a:cubicBezTo>
                <a:cubicBezTo>
                  <a:pt x="858" y="1326"/>
                  <a:pt x="862" y="1308"/>
                  <a:pt x="852" y="1301"/>
                </a:cubicBezTo>
                <a:cubicBezTo>
                  <a:pt x="831" y="1286"/>
                  <a:pt x="780" y="1277"/>
                  <a:pt x="780" y="1277"/>
                </a:cubicBezTo>
                <a:cubicBezTo>
                  <a:pt x="726" y="1223"/>
                  <a:pt x="749" y="1257"/>
                  <a:pt x="720" y="1169"/>
                </a:cubicBezTo>
                <a:cubicBezTo>
                  <a:pt x="716" y="1157"/>
                  <a:pt x="708" y="1133"/>
                  <a:pt x="708" y="1133"/>
                </a:cubicBezTo>
                <a:cubicBezTo>
                  <a:pt x="716" y="1109"/>
                  <a:pt x="711" y="1075"/>
                  <a:pt x="732" y="1061"/>
                </a:cubicBezTo>
                <a:cubicBezTo>
                  <a:pt x="756" y="1045"/>
                  <a:pt x="804" y="1013"/>
                  <a:pt x="804" y="1013"/>
                </a:cubicBezTo>
                <a:cubicBezTo>
                  <a:pt x="812" y="1001"/>
                  <a:pt x="814" y="981"/>
                  <a:pt x="828" y="977"/>
                </a:cubicBezTo>
                <a:cubicBezTo>
                  <a:pt x="844" y="973"/>
                  <a:pt x="904" y="994"/>
                  <a:pt x="924" y="1001"/>
                </a:cubicBezTo>
                <a:cubicBezTo>
                  <a:pt x="940" y="997"/>
                  <a:pt x="956" y="987"/>
                  <a:pt x="972" y="989"/>
                </a:cubicBezTo>
                <a:cubicBezTo>
                  <a:pt x="1064" y="998"/>
                  <a:pt x="1019" y="1010"/>
                  <a:pt x="1080" y="1037"/>
                </a:cubicBezTo>
                <a:cubicBezTo>
                  <a:pt x="1103" y="1047"/>
                  <a:pt x="1152" y="1061"/>
                  <a:pt x="1152" y="1061"/>
                </a:cubicBezTo>
                <a:cubicBezTo>
                  <a:pt x="1184" y="1057"/>
                  <a:pt x="1219" y="1062"/>
                  <a:pt x="1248" y="1049"/>
                </a:cubicBezTo>
                <a:cubicBezTo>
                  <a:pt x="1260" y="1044"/>
                  <a:pt x="1252" y="1023"/>
                  <a:pt x="1260" y="1013"/>
                </a:cubicBezTo>
                <a:cubicBezTo>
                  <a:pt x="1269" y="1002"/>
                  <a:pt x="1282" y="992"/>
                  <a:pt x="1296" y="989"/>
                </a:cubicBezTo>
                <a:cubicBezTo>
                  <a:pt x="1331" y="980"/>
                  <a:pt x="1368" y="981"/>
                  <a:pt x="1404" y="977"/>
                </a:cubicBezTo>
                <a:cubicBezTo>
                  <a:pt x="1432" y="935"/>
                  <a:pt x="1452" y="921"/>
                  <a:pt x="1500" y="905"/>
                </a:cubicBezTo>
                <a:cubicBezTo>
                  <a:pt x="1470" y="860"/>
                  <a:pt x="1445" y="859"/>
                  <a:pt x="1428" y="809"/>
                </a:cubicBezTo>
                <a:cubicBezTo>
                  <a:pt x="1455" y="791"/>
                  <a:pt x="1467" y="778"/>
                  <a:pt x="1500" y="773"/>
                </a:cubicBezTo>
                <a:cubicBezTo>
                  <a:pt x="1564" y="763"/>
                  <a:pt x="1644" y="720"/>
                  <a:pt x="1644" y="720"/>
                </a:cubicBezTo>
                <a:cubicBezTo>
                  <a:pt x="1724" y="640"/>
                  <a:pt x="1697" y="755"/>
                  <a:pt x="1740" y="677"/>
                </a:cubicBezTo>
                <a:cubicBezTo>
                  <a:pt x="1788" y="591"/>
                  <a:pt x="1806" y="587"/>
                  <a:pt x="1836" y="497"/>
                </a:cubicBezTo>
                <a:cubicBezTo>
                  <a:pt x="1846" y="466"/>
                  <a:pt x="1860" y="401"/>
                  <a:pt x="1860" y="401"/>
                </a:cubicBezTo>
                <a:cubicBezTo>
                  <a:pt x="1856" y="365"/>
                  <a:pt x="1848" y="329"/>
                  <a:pt x="1848" y="293"/>
                </a:cubicBezTo>
                <a:cubicBezTo>
                  <a:pt x="1848" y="137"/>
                  <a:pt x="1932" y="0"/>
                  <a:pt x="2052" y="0"/>
                </a:cubicBezTo>
                <a:cubicBezTo>
                  <a:pt x="2226" y="58"/>
                  <a:pt x="2238" y="66"/>
                  <a:pt x="2508" y="77"/>
                </a:cubicBezTo>
                <a:cubicBezTo>
                  <a:pt x="2568" y="97"/>
                  <a:pt x="2597" y="139"/>
                  <a:pt x="2616" y="197"/>
                </a:cubicBezTo>
                <a:cubicBezTo>
                  <a:pt x="2605" y="254"/>
                  <a:pt x="2577" y="309"/>
                  <a:pt x="2568" y="365"/>
                </a:cubicBezTo>
                <a:cubicBezTo>
                  <a:pt x="2564" y="389"/>
                  <a:pt x="2566" y="415"/>
                  <a:pt x="2556" y="437"/>
                </a:cubicBezTo>
                <a:cubicBezTo>
                  <a:pt x="2549" y="453"/>
                  <a:pt x="2532" y="461"/>
                  <a:pt x="2520" y="473"/>
                </a:cubicBezTo>
                <a:cubicBezTo>
                  <a:pt x="2503" y="523"/>
                  <a:pt x="2503" y="505"/>
                  <a:pt x="2520" y="569"/>
                </a:cubicBezTo>
                <a:cubicBezTo>
                  <a:pt x="2527" y="593"/>
                  <a:pt x="2544" y="641"/>
                  <a:pt x="2544" y="641"/>
                </a:cubicBezTo>
                <a:cubicBezTo>
                  <a:pt x="2531" y="694"/>
                  <a:pt x="2517" y="742"/>
                  <a:pt x="2508" y="797"/>
                </a:cubicBezTo>
                <a:cubicBezTo>
                  <a:pt x="2516" y="936"/>
                  <a:pt x="2567" y="1147"/>
                  <a:pt x="2484" y="1272"/>
                </a:cubicBezTo>
                <a:cubicBezTo>
                  <a:pt x="2557" y="1296"/>
                  <a:pt x="2578" y="1277"/>
                  <a:pt x="2640" y="1236"/>
                </a:cubicBezTo>
                <a:cubicBezTo>
                  <a:pt x="2650" y="1229"/>
                  <a:pt x="2730" y="1195"/>
                  <a:pt x="2736" y="1193"/>
                </a:cubicBezTo>
                <a:cubicBezTo>
                  <a:pt x="2896" y="1202"/>
                  <a:pt x="3110" y="1252"/>
                  <a:pt x="3252" y="1157"/>
                </a:cubicBezTo>
                <a:cubicBezTo>
                  <a:pt x="3289" y="1101"/>
                  <a:pt x="3323" y="1052"/>
                  <a:pt x="3384" y="1032"/>
                </a:cubicBezTo>
                <a:cubicBezTo>
                  <a:pt x="3401" y="1006"/>
                  <a:pt x="3403" y="991"/>
                  <a:pt x="3420" y="965"/>
                </a:cubicBezTo>
                <a:cubicBezTo>
                  <a:pt x="3427" y="954"/>
                  <a:pt x="3504" y="931"/>
                  <a:pt x="3480" y="924"/>
                </a:cubicBezTo>
                <a:cubicBezTo>
                  <a:pt x="3489" y="913"/>
                  <a:pt x="3457" y="914"/>
                  <a:pt x="3468" y="905"/>
                </a:cubicBezTo>
                <a:cubicBezTo>
                  <a:pt x="3510" y="870"/>
                  <a:pt x="3531" y="866"/>
                  <a:pt x="3564" y="816"/>
                </a:cubicBezTo>
                <a:cubicBezTo>
                  <a:pt x="3580" y="792"/>
                  <a:pt x="3609" y="741"/>
                  <a:pt x="3636" y="732"/>
                </a:cubicBezTo>
                <a:cubicBezTo>
                  <a:pt x="3675" y="719"/>
                  <a:pt x="3668" y="675"/>
                  <a:pt x="3708" y="665"/>
                </a:cubicBezTo>
                <a:cubicBezTo>
                  <a:pt x="3756" y="653"/>
                  <a:pt x="3787" y="644"/>
                  <a:pt x="3828" y="617"/>
                </a:cubicBezTo>
                <a:cubicBezTo>
                  <a:pt x="3857" y="574"/>
                  <a:pt x="3889" y="532"/>
                  <a:pt x="3912" y="485"/>
                </a:cubicBezTo>
              </a:path>
            </a:pathLst>
          </a:custGeom>
          <a:noFill/>
          <a:ln w="76200" cap="flat" cmpd="sng">
            <a:solidFill>
              <a:srgbClr val="33ABE7"/>
            </a:solidFill>
            <a:prstDash val="solid"/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7655" name="Text Box 7">
            <a:extLst>
              <a:ext uri="{FF2B5EF4-FFF2-40B4-BE49-F238E27FC236}">
                <a16:creationId xmlns:a16="http://schemas.microsoft.com/office/drawing/2014/main" id="{520C685D-4A10-4620-A639-E8FBB6E590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15200" y="2971800"/>
            <a:ext cx="10668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i="1" dirty="0">
                <a:ea typeface="方正姚体" panose="02010601030101010101" pitchFamily="2" charset="-122"/>
              </a:rPr>
              <a:t>渤海</a:t>
            </a:r>
          </a:p>
        </p:txBody>
      </p:sp>
      <p:sp>
        <p:nvSpPr>
          <p:cNvPr id="27656" name="Text Box 8">
            <a:extLst>
              <a:ext uri="{FF2B5EF4-FFF2-40B4-BE49-F238E27FC236}">
                <a16:creationId xmlns:a16="http://schemas.microsoft.com/office/drawing/2014/main" id="{DB14059B-155A-4D25-92FC-669B414833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8800" y="685800"/>
            <a:ext cx="57150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600" b="1" i="1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黄河干流流经的地形区？</a:t>
            </a:r>
          </a:p>
        </p:txBody>
      </p:sp>
      <p:sp>
        <p:nvSpPr>
          <p:cNvPr id="27657" name="Text Box 9">
            <a:extLst>
              <a:ext uri="{FF2B5EF4-FFF2-40B4-BE49-F238E27FC236}">
                <a16:creationId xmlns:a16="http://schemas.microsoft.com/office/drawing/2014/main" id="{455E5130-9640-457F-9DCE-BD1533A218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4191000"/>
            <a:ext cx="182245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3200" b="1" dirty="0">
                <a:solidFill>
                  <a:srgbClr val="C00000"/>
                </a:solidFill>
              </a:rPr>
              <a:t>青藏高原</a:t>
            </a:r>
          </a:p>
        </p:txBody>
      </p:sp>
      <p:sp>
        <p:nvSpPr>
          <p:cNvPr id="27658" name="Text Box 10">
            <a:extLst>
              <a:ext uri="{FF2B5EF4-FFF2-40B4-BE49-F238E27FC236}">
                <a16:creationId xmlns:a16="http://schemas.microsoft.com/office/drawing/2014/main" id="{392BB959-2D3E-4349-A39A-B98FAC848D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99954" y="3879941"/>
            <a:ext cx="20574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</a:rPr>
              <a:t>黄土高原</a:t>
            </a:r>
          </a:p>
        </p:txBody>
      </p:sp>
      <p:sp>
        <p:nvSpPr>
          <p:cNvPr id="27659" name="Text Box 11">
            <a:extLst>
              <a:ext uri="{FF2B5EF4-FFF2-40B4-BE49-F238E27FC236}">
                <a16:creationId xmlns:a16="http://schemas.microsoft.com/office/drawing/2014/main" id="{F4D990FE-F9E4-4D67-9C49-F6707352AD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39667" y="3382963"/>
            <a:ext cx="677108" cy="17338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>
            <a:spAutoFit/>
          </a:bodyPr>
          <a:lstStyle/>
          <a:p>
            <a:r>
              <a:rPr lang="zh-CN" altLang="en-US" sz="3200" dirty="0">
                <a:solidFill>
                  <a:srgbClr val="C00000"/>
                </a:solidFill>
              </a:rPr>
              <a:t>华北平原</a:t>
            </a:r>
          </a:p>
        </p:txBody>
      </p:sp>
      <p:sp>
        <p:nvSpPr>
          <p:cNvPr id="12" name="Text Box 10">
            <a:extLst>
              <a:ext uri="{FF2B5EF4-FFF2-40B4-BE49-F238E27FC236}">
                <a16:creationId xmlns:a16="http://schemas.microsoft.com/office/drawing/2014/main" id="{8C110853-9A29-4936-939C-5834C9DC9C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43300" y="2743200"/>
            <a:ext cx="20574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</a:rPr>
              <a:t>内蒙古高原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6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6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76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76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76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76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657" grpId="0" autoUpdateAnimBg="0"/>
      <p:bldP spid="27658" grpId="0" autoUpdateAnimBg="0"/>
      <p:bldP spid="27659" grpId="0" autoUpdateAnimBg="0"/>
      <p:bldP spid="12" grpId="0" autoUpdateAnimBg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ext Box 2">
            <a:extLst>
              <a:ext uri="{FF2B5EF4-FFF2-40B4-BE49-F238E27FC236}">
                <a16:creationId xmlns:a16="http://schemas.microsoft.com/office/drawing/2014/main" id="{BE76DDF9-8714-4E64-B905-98A6C17D63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520" y="98455"/>
            <a:ext cx="864096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b="1" i="1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黄河上的水能分布在哪些河段？有哪些著名水利工程？</a:t>
            </a:r>
          </a:p>
        </p:txBody>
      </p:sp>
      <p:pic>
        <p:nvPicPr>
          <p:cNvPr id="20483" name="Picture 3">
            <a:extLst>
              <a:ext uri="{FF2B5EF4-FFF2-40B4-BE49-F238E27FC236}">
                <a16:creationId xmlns:a16="http://schemas.microsoft.com/office/drawing/2014/main" id="{FD23C8D0-62B7-4953-9467-E8E8C89720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447800"/>
            <a:ext cx="7759700" cy="474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484" name="Text Box 4">
            <a:extLst>
              <a:ext uri="{FF2B5EF4-FFF2-40B4-BE49-F238E27FC236}">
                <a16:creationId xmlns:a16="http://schemas.microsoft.com/office/drawing/2014/main" id="{2F7D9D78-9544-4571-9659-7B8984F943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6400" y="4038600"/>
            <a:ext cx="12192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i="1" dirty="0">
                <a:solidFill>
                  <a:srgbClr val="2C30E8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龙羊峡</a:t>
            </a:r>
          </a:p>
        </p:txBody>
      </p:sp>
      <p:sp>
        <p:nvSpPr>
          <p:cNvPr id="20485" name="Text Box 5">
            <a:extLst>
              <a:ext uri="{FF2B5EF4-FFF2-40B4-BE49-F238E27FC236}">
                <a16:creationId xmlns:a16="http://schemas.microsoft.com/office/drawing/2014/main" id="{49356DF0-5326-4B0D-A350-B8C481122A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6600" y="4495800"/>
            <a:ext cx="12192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i="1">
                <a:solidFill>
                  <a:srgbClr val="2C30E8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刘家峡</a:t>
            </a:r>
          </a:p>
        </p:txBody>
      </p:sp>
      <p:sp>
        <p:nvSpPr>
          <p:cNvPr id="20486" name="Text Box 6">
            <a:extLst>
              <a:ext uri="{FF2B5EF4-FFF2-40B4-BE49-F238E27FC236}">
                <a16:creationId xmlns:a16="http://schemas.microsoft.com/office/drawing/2014/main" id="{676E7A97-906F-4335-B5E9-08B7F3AC38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0" y="3048000"/>
            <a:ext cx="12192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i="1">
                <a:solidFill>
                  <a:srgbClr val="2C30E8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青铜峡</a:t>
            </a:r>
          </a:p>
        </p:txBody>
      </p:sp>
      <p:sp>
        <p:nvSpPr>
          <p:cNvPr id="20487" name="Text Box 7">
            <a:extLst>
              <a:ext uri="{FF2B5EF4-FFF2-40B4-BE49-F238E27FC236}">
                <a16:creationId xmlns:a16="http://schemas.microsoft.com/office/drawing/2014/main" id="{A7F478FA-6A62-4BA4-BECC-0921C4F00F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48400" y="4953000"/>
            <a:ext cx="12192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i="1">
                <a:solidFill>
                  <a:srgbClr val="2C30E8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三门峡</a:t>
            </a:r>
          </a:p>
        </p:txBody>
      </p:sp>
      <p:sp>
        <p:nvSpPr>
          <p:cNvPr id="20488" name="Text Box 8">
            <a:extLst>
              <a:ext uri="{FF2B5EF4-FFF2-40B4-BE49-F238E27FC236}">
                <a16:creationId xmlns:a16="http://schemas.microsoft.com/office/drawing/2014/main" id="{B76600BB-A870-410D-9824-08D5EB7DCF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10400" y="4343400"/>
            <a:ext cx="12192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i="1">
                <a:solidFill>
                  <a:srgbClr val="2C30E8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小浪底</a:t>
            </a:r>
          </a:p>
        </p:txBody>
      </p:sp>
      <p:sp>
        <p:nvSpPr>
          <p:cNvPr id="20489" name="AutoShape 9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A030E884-FB3A-44EC-8715-E6177D1E8B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8200" y="6400800"/>
            <a:ext cx="609600" cy="381000"/>
          </a:xfrm>
          <a:prstGeom prst="actionButtonForwardNext">
            <a:avLst/>
          </a:prstGeom>
          <a:solidFill>
            <a:srgbClr val="993366"/>
          </a:solidFill>
          <a:ln w="12700">
            <a:solidFill>
              <a:srgbClr val="993366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3C123AE-4D5E-4538-9937-D25BFE47901D}"/>
              </a:ext>
            </a:extLst>
          </p:cNvPr>
          <p:cNvSpPr txBox="1"/>
          <p:nvPr/>
        </p:nvSpPr>
        <p:spPr>
          <a:xfrm>
            <a:off x="0" y="539234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2C30E8"/>
                </a:solidFill>
              </a:rPr>
              <a:t>黄河上游主要流经一二级阶梯交界处，中游主要流经二三级阶梯交界处，落差大水流急，因此水能丰富的河段主要集中在</a:t>
            </a:r>
            <a:r>
              <a:rPr lang="zh-CN" altLang="en-US" sz="2400" b="1" dirty="0">
                <a:solidFill>
                  <a:srgbClr val="FF0000"/>
                </a:solidFill>
              </a:rPr>
              <a:t>上游和中游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4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4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4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4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4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4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04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04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04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04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04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04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04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04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84" grpId="0" autoUpdateAnimBg="0"/>
      <p:bldP spid="20485" grpId="0" autoUpdateAnimBg="0"/>
      <p:bldP spid="20486" grpId="0" autoUpdateAnimBg="0"/>
      <p:bldP spid="20487" grpId="0" autoUpdateAnimBg="0"/>
      <p:bldP spid="20488" grpId="0" autoUpdateAnimBg="0"/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D59DC918-C996-4165-9BDA-28231CC1CC38}"/>
              </a:ext>
            </a:extLst>
          </p:cNvPr>
          <p:cNvSpPr/>
          <p:nvPr/>
        </p:nvSpPr>
        <p:spPr>
          <a:xfrm>
            <a:off x="107504" y="136562"/>
            <a:ext cx="8784976" cy="68634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                 （二）长江黄河</a:t>
            </a:r>
          </a:p>
          <a:p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1.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有关长江的叙述，不正确的是（   ）</a:t>
            </a:r>
          </a:p>
          <a:p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A.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长江是我国水量最大，流域面积最广、长度最长的河流</a:t>
            </a:r>
          </a:p>
          <a:p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B.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长江是我国一条重要的东西方向上的水上运输通道</a:t>
            </a:r>
          </a:p>
          <a:p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C.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长江发源于青藏高原上的青海省</a:t>
            </a:r>
          </a:p>
          <a:p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D.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长江干流流经了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11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个省区，在上海注入黄海</a:t>
            </a:r>
          </a:p>
          <a:p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2.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跨长江上、中游的省份是（   ）</a:t>
            </a:r>
          </a:p>
          <a:p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A.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四川  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B.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湖南省   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C.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江西省   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D.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湖北省</a:t>
            </a:r>
          </a:p>
          <a:p>
            <a:endParaRPr lang="en-US" altLang="zh-CN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altLang="zh-CN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读“长江干支流示意图”，回答下面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3-4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题。 </a:t>
            </a:r>
          </a:p>
          <a:p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3.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图中长江沿岸的港口城市和交汇支流，对应正确的是（   ）</a:t>
            </a:r>
          </a:p>
          <a:p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A.①—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宜宾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—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雅砻江  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B.②—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重庆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—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岷江   </a:t>
            </a:r>
          </a:p>
          <a:p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C.③—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武汉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—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汉江    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D.④—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南京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—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湘江</a:t>
            </a:r>
          </a:p>
          <a:p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4.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关于长江水文特征的叙述，正确的是</a:t>
            </a:r>
          </a:p>
          <a:p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A.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金沙江段河谷平坦，流速缓慢          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B.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宜昌以下流速锐减，河道蜿蜒</a:t>
            </a:r>
          </a:p>
          <a:p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C.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长江流量稳定，没有明显的季节变化 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D.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下游水量大，水能资源蕴藏量巨大</a:t>
            </a:r>
          </a:p>
          <a:p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5.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长江中游支流和湖泊之所以能够对干流起到调节作用，其原因主要是（   ）</a:t>
            </a:r>
          </a:p>
          <a:p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A.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支流集中分布在干流的南侧        </a:t>
            </a:r>
          </a:p>
          <a:p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B.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主要湖泊在干流两侧均有分布</a:t>
            </a:r>
          </a:p>
          <a:p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C.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夏季风的影响自北向南逐渐推移    </a:t>
            </a:r>
          </a:p>
          <a:p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D.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南北两侧的支流汛期错开，对长江干流水量起着调节作用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7087611D-EE9C-44EA-84B8-72F86BA0FAA2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64088" y="1700808"/>
            <a:ext cx="3672408" cy="1656184"/>
          </a:xfrm>
          <a:prstGeom prst="rect">
            <a:avLst/>
          </a:prstGeom>
          <a:noFill/>
          <a:ln w="9525" cmpd="sng">
            <a:noFill/>
            <a:miter lim="800000"/>
            <a:headEnd/>
            <a:tailEnd/>
          </a:ln>
        </p:spPr>
      </p:pic>
      <p:sp>
        <p:nvSpPr>
          <p:cNvPr id="11" name="TextBox 4">
            <a:extLst>
              <a:ext uri="{FF2B5EF4-FFF2-40B4-BE49-F238E27FC236}">
                <a16:creationId xmlns:a16="http://schemas.microsoft.com/office/drawing/2014/main" id="{B4B83AC0-40F3-4C8B-BF1A-AA4BFE20BF9F}"/>
              </a:ext>
            </a:extLst>
          </p:cNvPr>
          <p:cNvSpPr txBox="1"/>
          <p:nvPr/>
        </p:nvSpPr>
        <p:spPr>
          <a:xfrm>
            <a:off x="-36511" y="61148"/>
            <a:ext cx="1872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【</a:t>
            </a:r>
            <a:r>
              <a:rPr lang="zh-CN" altLang="en-US" sz="2400" b="1" dirty="0"/>
              <a:t>夯实基础</a:t>
            </a:r>
            <a:r>
              <a:rPr lang="en-US" altLang="zh-CN" sz="2400" b="1" dirty="0"/>
              <a:t>】   </a:t>
            </a:r>
            <a:endParaRPr lang="zh-CN" altLang="en-US" sz="2400" b="1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930F6D9-4F49-43F5-B39F-D738D04C7E74}"/>
              </a:ext>
            </a:extLst>
          </p:cNvPr>
          <p:cNvSpPr txBox="1"/>
          <p:nvPr/>
        </p:nvSpPr>
        <p:spPr>
          <a:xfrm>
            <a:off x="4067944" y="476672"/>
            <a:ext cx="311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D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78091DBA-6DE0-40DE-BC34-A95A915879BA}"/>
              </a:ext>
            </a:extLst>
          </p:cNvPr>
          <p:cNvSpPr txBox="1"/>
          <p:nvPr/>
        </p:nvSpPr>
        <p:spPr>
          <a:xfrm>
            <a:off x="3563888" y="1988840"/>
            <a:ext cx="3045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D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28622F76-370B-4194-9F9F-0E0FF95B0777}"/>
              </a:ext>
            </a:extLst>
          </p:cNvPr>
          <p:cNvSpPr txBox="1"/>
          <p:nvPr/>
        </p:nvSpPr>
        <p:spPr>
          <a:xfrm>
            <a:off x="6516216" y="3501009"/>
            <a:ext cx="311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C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857F58C8-F3D3-45F1-A2F8-C3467E055736}"/>
              </a:ext>
            </a:extLst>
          </p:cNvPr>
          <p:cNvSpPr txBox="1"/>
          <p:nvPr/>
        </p:nvSpPr>
        <p:spPr>
          <a:xfrm>
            <a:off x="4572000" y="4365104"/>
            <a:ext cx="311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B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ED5E5FDC-1875-4E69-AF04-5A1ADBFA8360}"/>
              </a:ext>
            </a:extLst>
          </p:cNvPr>
          <p:cNvSpPr txBox="1"/>
          <p:nvPr/>
        </p:nvSpPr>
        <p:spPr>
          <a:xfrm>
            <a:off x="8316416" y="5301208"/>
            <a:ext cx="311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D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4" grpId="0"/>
      <p:bldP spid="15" grpId="0"/>
      <p:bldP spid="16" grpId="0"/>
      <p:bldP spid="1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ext Box 2"/>
          <p:cNvSpPr txBox="1">
            <a:spLocks noChangeArrowheads="1"/>
          </p:cNvSpPr>
          <p:nvPr/>
        </p:nvSpPr>
        <p:spPr bwMode="auto">
          <a:xfrm>
            <a:off x="2987675" y="6021388"/>
            <a:ext cx="37433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b="1">
                <a:solidFill>
                  <a:schemeClr val="bg1"/>
                </a:solidFill>
                <a:latin typeface="Tahoma" pitchFamily="34" charset="0"/>
              </a:rPr>
              <a:t>水系      流域</a:t>
            </a:r>
          </a:p>
        </p:txBody>
      </p:sp>
      <p:pic>
        <p:nvPicPr>
          <p:cNvPr id="8195" name="Picture 3" descr="未标题-谈谈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3400" y="1766888"/>
            <a:ext cx="8153400" cy="4757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172" name="Text Box 4"/>
          <p:cNvSpPr txBox="1">
            <a:spLocks noChangeArrowheads="1"/>
          </p:cNvSpPr>
          <p:nvPr/>
        </p:nvSpPr>
        <p:spPr bwMode="auto">
          <a:xfrm>
            <a:off x="1071538" y="357166"/>
            <a:ext cx="6840538" cy="549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zh-CN" altLang="en-US" sz="3000" b="1" dirty="0">
                <a:solidFill>
                  <a:schemeClr val="accent2"/>
                </a:solidFill>
                <a:latin typeface="Times New Roman" pitchFamily="18" charset="0"/>
                <a:ea typeface="华文行楷" pitchFamily="2" charset="-122"/>
              </a:rPr>
              <a:t>还记得什么是河流的流域吗？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白色的地图&#10;&#10;描述已自动生成">
            <a:extLst>
              <a:ext uri="{FF2B5EF4-FFF2-40B4-BE49-F238E27FC236}">
                <a16:creationId xmlns:a16="http://schemas.microsoft.com/office/drawing/2014/main" id="{5C633436-B414-46DB-AB34-1AEFF83EA4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760" y="4331649"/>
            <a:ext cx="5911378" cy="2526351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227C5309-2449-4C19-8C98-6F5F1F07EDE5}"/>
              </a:ext>
            </a:extLst>
          </p:cNvPr>
          <p:cNvSpPr/>
          <p:nvPr/>
        </p:nvSpPr>
        <p:spPr>
          <a:xfrm>
            <a:off x="30421" y="116632"/>
            <a:ext cx="8856984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rgbClr val="33333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6.</a:t>
            </a:r>
            <a:r>
              <a:rPr lang="zh-CN" altLang="en-US" sz="2000" dirty="0">
                <a:solidFill>
                  <a:srgbClr val="33333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读黄河水系简图，完成下面问题：</a:t>
            </a:r>
            <a:endParaRPr lang="en-US" altLang="zh-CN" sz="2000" dirty="0">
              <a:solidFill>
                <a:srgbClr val="333333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2000" dirty="0">
                <a:solidFill>
                  <a:srgbClr val="33333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（</a:t>
            </a:r>
            <a:r>
              <a:rPr lang="en-US" altLang="zh-CN" sz="2000" dirty="0">
                <a:solidFill>
                  <a:srgbClr val="33333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altLang="en-US" sz="2000" dirty="0">
                <a:solidFill>
                  <a:srgbClr val="33333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）源头</a:t>
            </a:r>
            <a:r>
              <a:rPr lang="en-US" altLang="zh-CN" sz="2000" dirty="0">
                <a:solidFill>
                  <a:srgbClr val="33333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a_____________</a:t>
            </a:r>
            <a:r>
              <a:rPr lang="zh-CN" altLang="en-US" sz="2000" dirty="0">
                <a:solidFill>
                  <a:srgbClr val="33333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发源于</a:t>
            </a:r>
            <a:r>
              <a:rPr lang="en-US" altLang="zh-CN" sz="2000" dirty="0">
                <a:solidFill>
                  <a:srgbClr val="33333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1____________</a:t>
            </a:r>
            <a:r>
              <a:rPr lang="zh-CN" altLang="en-US" sz="2000" dirty="0">
                <a:solidFill>
                  <a:srgbClr val="33333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山北麓 ，注入</a:t>
            </a:r>
            <a:r>
              <a:rPr lang="en-US" altLang="zh-CN" sz="2000" dirty="0">
                <a:solidFill>
                  <a:srgbClr val="33333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2________</a:t>
            </a:r>
            <a:r>
              <a:rPr lang="zh-CN" altLang="en-US" sz="2000" dirty="0">
                <a:solidFill>
                  <a:srgbClr val="33333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；</a:t>
            </a:r>
            <a:b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</a:b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（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  <a:r>
              <a:rPr lang="zh-CN" altLang="en-US" sz="2000" dirty="0">
                <a:solidFill>
                  <a:srgbClr val="33333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支流</a:t>
            </a:r>
            <a:r>
              <a:rPr lang="en-US" altLang="zh-CN" sz="2000" dirty="0">
                <a:solidFill>
                  <a:srgbClr val="33333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5</a:t>
            </a:r>
            <a:r>
              <a:rPr lang="zh-CN" altLang="en-US" sz="2000" dirty="0">
                <a:solidFill>
                  <a:srgbClr val="33333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为 </a:t>
            </a:r>
            <a:r>
              <a:rPr lang="en-US" altLang="zh-CN" sz="2000" dirty="0">
                <a:solidFill>
                  <a:srgbClr val="33333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__ ____</a:t>
            </a:r>
            <a:r>
              <a:rPr lang="zh-CN" altLang="en-US" sz="2000" dirty="0">
                <a:solidFill>
                  <a:srgbClr val="33333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河</a:t>
            </a:r>
            <a:r>
              <a:rPr lang="en-US" altLang="zh-CN" sz="2000" dirty="0">
                <a:solidFill>
                  <a:srgbClr val="33333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6</a:t>
            </a:r>
            <a:r>
              <a:rPr lang="zh-CN" altLang="en-US" sz="2000" dirty="0">
                <a:solidFill>
                  <a:srgbClr val="33333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为 </a:t>
            </a:r>
            <a:r>
              <a:rPr lang="en-US" altLang="zh-CN" sz="2000" dirty="0">
                <a:solidFill>
                  <a:srgbClr val="33333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_______</a:t>
            </a:r>
            <a:r>
              <a:rPr lang="zh-CN" altLang="en-US" sz="2000" dirty="0">
                <a:solidFill>
                  <a:srgbClr val="33333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河；上中下游的划分</a:t>
            </a:r>
            <a:r>
              <a:rPr lang="en-US" altLang="zh-CN" sz="2000" dirty="0">
                <a:solidFill>
                  <a:srgbClr val="33333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3_______4_____</a:t>
            </a:r>
            <a:r>
              <a:rPr lang="zh-CN" altLang="en-US" sz="2000" dirty="0">
                <a:solidFill>
                  <a:srgbClr val="33333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为界；</a:t>
            </a:r>
            <a:b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</a:br>
            <a:r>
              <a:rPr lang="zh-CN" altLang="en-US" sz="2000" dirty="0">
                <a:solidFill>
                  <a:srgbClr val="33333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（</a:t>
            </a:r>
            <a:r>
              <a:rPr lang="en-US" altLang="zh-CN" sz="2000" dirty="0">
                <a:solidFill>
                  <a:srgbClr val="33333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r>
              <a:rPr lang="zh-CN" altLang="en-US" sz="2000" dirty="0">
                <a:solidFill>
                  <a:srgbClr val="33333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）黄河流经省的简称</a:t>
            </a:r>
            <a:r>
              <a:rPr lang="en-US" altLang="zh-CN" sz="2000" dirty="0">
                <a:solidFill>
                  <a:srgbClr val="33333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a____ b______ c______ d______ e_____ f____ g____ h____ </a:t>
            </a:r>
            <a:r>
              <a:rPr lang="en-US" altLang="zh-CN" sz="2000" dirty="0" err="1">
                <a:solidFill>
                  <a:srgbClr val="33333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i</a:t>
            </a:r>
            <a:r>
              <a:rPr lang="en-US" altLang="zh-CN" sz="2000" dirty="0">
                <a:solidFill>
                  <a:srgbClr val="33333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_____ </a:t>
            </a:r>
            <a:r>
              <a:rPr lang="zh-CN" altLang="en-US" sz="2000" dirty="0">
                <a:solidFill>
                  <a:srgbClr val="33333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；</a:t>
            </a:r>
            <a:endParaRPr lang="en-US" altLang="zh-CN" sz="2000" dirty="0">
              <a:solidFill>
                <a:srgbClr val="333333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2000" dirty="0">
                <a:solidFill>
                  <a:srgbClr val="33333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（</a:t>
            </a:r>
            <a:r>
              <a:rPr lang="en-US" altLang="zh-CN" sz="2000" dirty="0">
                <a:solidFill>
                  <a:srgbClr val="33333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4</a:t>
            </a:r>
            <a:r>
              <a:rPr lang="zh-CN" altLang="en-US" sz="2000" dirty="0">
                <a:solidFill>
                  <a:srgbClr val="33333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）黄河上游流经地形</a:t>
            </a:r>
            <a:r>
              <a:rPr lang="en-US" altLang="zh-CN" sz="2000" dirty="0">
                <a:solidFill>
                  <a:srgbClr val="33333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____________</a:t>
            </a:r>
            <a:r>
              <a:rPr lang="zh-CN" altLang="en-US" sz="2000" dirty="0">
                <a:solidFill>
                  <a:srgbClr val="33333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en-US" altLang="zh-CN" sz="2000" dirty="0">
                <a:solidFill>
                  <a:srgbClr val="33333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__________</a:t>
            </a:r>
            <a:r>
              <a:rPr lang="zh-CN" altLang="en-US" sz="2000" dirty="0">
                <a:solidFill>
                  <a:srgbClr val="33333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中游</a:t>
            </a:r>
            <a:r>
              <a:rPr lang="en-US" altLang="zh-CN" sz="2000" dirty="0">
                <a:solidFill>
                  <a:srgbClr val="33333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_____________</a:t>
            </a:r>
            <a:r>
              <a:rPr lang="zh-CN" altLang="en-US" sz="2000" dirty="0">
                <a:solidFill>
                  <a:srgbClr val="33333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下游</a:t>
            </a:r>
            <a:r>
              <a:rPr lang="en-US" altLang="zh-CN" sz="2000" dirty="0">
                <a:solidFill>
                  <a:srgbClr val="33333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_________</a:t>
            </a:r>
            <a:r>
              <a:rPr lang="zh-CN" altLang="en-US" sz="2000" dirty="0">
                <a:solidFill>
                  <a:srgbClr val="33333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黄河上游流径我国地势第 </a:t>
            </a:r>
            <a:r>
              <a:rPr lang="en-US" altLang="zh-CN" sz="2000" dirty="0">
                <a:solidFill>
                  <a:srgbClr val="33333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__</a:t>
            </a:r>
            <a:r>
              <a:rPr lang="zh-CN" altLang="en-US" sz="2000" dirty="0">
                <a:solidFill>
                  <a:srgbClr val="33333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en-US" altLang="zh-CN" sz="2000" dirty="0">
                <a:solidFill>
                  <a:srgbClr val="33333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___ </a:t>
            </a:r>
            <a:r>
              <a:rPr lang="zh-CN" altLang="en-US" sz="2000" dirty="0">
                <a:solidFill>
                  <a:srgbClr val="33333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级阶梯交界处，河流</a:t>
            </a:r>
            <a:r>
              <a:rPr lang="en-US" altLang="zh-CN" sz="2000" dirty="0">
                <a:solidFill>
                  <a:srgbClr val="33333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____</a:t>
            </a:r>
            <a:r>
              <a:rPr lang="zh-CN" altLang="en-US" sz="2000" dirty="0">
                <a:solidFill>
                  <a:srgbClr val="33333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大，是黄河</a:t>
            </a:r>
            <a:r>
              <a:rPr lang="en-US" altLang="zh-CN" sz="2000" dirty="0">
                <a:solidFill>
                  <a:srgbClr val="33333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______</a:t>
            </a:r>
            <a:r>
              <a:rPr lang="zh-CN" altLang="en-US" sz="2000" dirty="0">
                <a:solidFill>
                  <a:srgbClr val="33333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最集中的地区， 因此建有水电站 </a:t>
            </a:r>
            <a:r>
              <a:rPr lang="en-US" altLang="zh-CN" sz="2000" dirty="0">
                <a:solidFill>
                  <a:srgbClr val="33333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7 _____ </a:t>
            </a:r>
            <a:r>
              <a:rPr lang="zh-CN" altLang="en-US" sz="2000" dirty="0">
                <a:solidFill>
                  <a:srgbClr val="33333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。中游流径我国地势第 </a:t>
            </a:r>
            <a:r>
              <a:rPr lang="en-US" altLang="zh-CN" sz="2000" dirty="0">
                <a:solidFill>
                  <a:srgbClr val="33333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_____</a:t>
            </a:r>
            <a:r>
              <a:rPr lang="zh-CN" altLang="en-US" sz="2000" dirty="0">
                <a:solidFill>
                  <a:srgbClr val="33333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en-US" altLang="zh-CN" sz="2000" dirty="0">
                <a:solidFill>
                  <a:srgbClr val="33333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______ </a:t>
            </a:r>
            <a:r>
              <a:rPr lang="zh-CN" altLang="en-US" sz="2000" dirty="0">
                <a:solidFill>
                  <a:srgbClr val="33333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级阶梯交界处，已建成的水利枢纽</a:t>
            </a:r>
            <a:r>
              <a:rPr lang="en-US" altLang="zh-CN" sz="2000" dirty="0">
                <a:solidFill>
                  <a:srgbClr val="33333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8</a:t>
            </a:r>
            <a:r>
              <a:rPr lang="zh-CN" altLang="en-US" sz="2000" dirty="0">
                <a:solidFill>
                  <a:srgbClr val="33333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是</a:t>
            </a:r>
            <a:r>
              <a:rPr lang="en-US" altLang="zh-CN" sz="2000" dirty="0">
                <a:solidFill>
                  <a:srgbClr val="33333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___________ 9</a:t>
            </a:r>
            <a:r>
              <a:rPr lang="zh-CN" altLang="en-US" sz="2000" dirty="0">
                <a:solidFill>
                  <a:srgbClr val="33333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是</a:t>
            </a:r>
            <a:r>
              <a:rPr lang="en-US" altLang="zh-CN" sz="2000" dirty="0">
                <a:solidFill>
                  <a:srgbClr val="33333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_______</a:t>
            </a:r>
            <a:r>
              <a:rPr lang="zh-CN" altLang="en-US" sz="2000" dirty="0">
                <a:solidFill>
                  <a:srgbClr val="33333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属于 </a:t>
            </a:r>
            <a:r>
              <a:rPr lang="en-US" altLang="zh-CN" sz="2000" dirty="0">
                <a:solidFill>
                  <a:srgbClr val="33333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_________</a:t>
            </a:r>
            <a:r>
              <a:rPr lang="zh-CN" altLang="en-US" sz="2000" dirty="0">
                <a:solidFill>
                  <a:srgbClr val="33333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省 ；</a:t>
            </a:r>
            <a:b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</a:br>
            <a:r>
              <a:rPr lang="zh-CN" altLang="en-US" sz="2000" dirty="0">
                <a:solidFill>
                  <a:srgbClr val="33333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（</a:t>
            </a:r>
            <a:r>
              <a:rPr lang="en-US" altLang="zh-CN" sz="2000" dirty="0">
                <a:solidFill>
                  <a:srgbClr val="33333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5</a:t>
            </a:r>
            <a:r>
              <a:rPr lang="zh-CN" altLang="en-US" sz="2000" dirty="0">
                <a:solidFill>
                  <a:srgbClr val="33333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）利用黄河水灌溉使上游的</a:t>
            </a:r>
            <a:r>
              <a:rPr lang="en-US" altLang="zh-CN" sz="2000" dirty="0">
                <a:solidFill>
                  <a:srgbClr val="33333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A________</a:t>
            </a:r>
            <a:r>
              <a:rPr lang="zh-CN" altLang="en-US" sz="2000" dirty="0">
                <a:solidFill>
                  <a:srgbClr val="33333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en-US" altLang="zh-CN" sz="2000" dirty="0">
                <a:solidFill>
                  <a:srgbClr val="33333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B__________</a:t>
            </a:r>
            <a:r>
              <a:rPr lang="zh-CN" altLang="en-US" sz="2000" dirty="0">
                <a:solidFill>
                  <a:srgbClr val="33333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被称为“塞上江南” 黄河的价值体现在</a:t>
            </a:r>
            <a:r>
              <a:rPr lang="en-US" altLang="zh-CN" sz="2000" dirty="0">
                <a:solidFill>
                  <a:srgbClr val="33333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_________</a:t>
            </a:r>
            <a:r>
              <a:rPr lang="zh-CN" altLang="en-US" sz="2000" dirty="0">
                <a:solidFill>
                  <a:srgbClr val="33333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  <a:endParaRPr lang="en-US" altLang="zh-CN" sz="2000" dirty="0">
              <a:solidFill>
                <a:srgbClr val="333333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C6C34CB-6BB8-4780-8120-9F2E0D01C5C1}"/>
              </a:ext>
            </a:extLst>
          </p:cNvPr>
          <p:cNvSpPr txBox="1"/>
          <p:nvPr/>
        </p:nvSpPr>
        <p:spPr>
          <a:xfrm>
            <a:off x="3862772" y="385544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巴颜喀拉山脉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D6F2F97-F1D3-4641-AB09-6A054C926142}"/>
              </a:ext>
            </a:extLst>
          </p:cNvPr>
          <p:cNvSpPr txBox="1"/>
          <p:nvPr/>
        </p:nvSpPr>
        <p:spPr>
          <a:xfrm>
            <a:off x="7343012" y="40479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渤海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FAD3CBF-8272-4B7D-A48F-D655C0C51D40}"/>
              </a:ext>
            </a:extLst>
          </p:cNvPr>
          <p:cNvSpPr txBox="1"/>
          <p:nvPr/>
        </p:nvSpPr>
        <p:spPr>
          <a:xfrm>
            <a:off x="1678676" y="688149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渭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DCA042A-06F1-4B37-A2CC-FCEBB201F785}"/>
              </a:ext>
            </a:extLst>
          </p:cNvPr>
          <p:cNvSpPr txBox="1"/>
          <p:nvPr/>
        </p:nvSpPr>
        <p:spPr>
          <a:xfrm>
            <a:off x="3676453" y="744718"/>
            <a:ext cx="372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汾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0F711B5-3F9F-4286-8259-830CA358DF20}"/>
              </a:ext>
            </a:extLst>
          </p:cNvPr>
          <p:cNvSpPr txBox="1"/>
          <p:nvPr/>
        </p:nvSpPr>
        <p:spPr>
          <a:xfrm>
            <a:off x="6878810" y="71796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河口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B6DACF7-7543-428D-95AC-41CE5FF2589F}"/>
              </a:ext>
            </a:extLst>
          </p:cNvPr>
          <p:cNvSpPr txBox="1"/>
          <p:nvPr/>
        </p:nvSpPr>
        <p:spPr>
          <a:xfrm>
            <a:off x="7620203" y="71796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桃花峪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EE8E2F2-6BFE-4190-8974-B255DC7138BE}"/>
              </a:ext>
            </a:extLst>
          </p:cNvPr>
          <p:cNvSpPr txBox="1"/>
          <p:nvPr/>
        </p:nvSpPr>
        <p:spPr>
          <a:xfrm>
            <a:off x="2974837" y="1302013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青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384F4688-B938-475C-BA5E-DFBFFDF16932}"/>
              </a:ext>
            </a:extLst>
          </p:cNvPr>
          <p:cNvSpPr txBox="1"/>
          <p:nvPr/>
        </p:nvSpPr>
        <p:spPr>
          <a:xfrm>
            <a:off x="3814621" y="132007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川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238DE34-95FB-4F81-AB63-AB7224843D59}"/>
              </a:ext>
            </a:extLst>
          </p:cNvPr>
          <p:cNvSpPr txBox="1"/>
          <p:nvPr/>
        </p:nvSpPr>
        <p:spPr>
          <a:xfrm>
            <a:off x="4914652" y="132007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甘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D8A4A2F5-6716-4AA5-92A9-13EBEAD6CA55}"/>
              </a:ext>
            </a:extLst>
          </p:cNvPr>
          <p:cNvSpPr txBox="1"/>
          <p:nvPr/>
        </p:nvSpPr>
        <p:spPr>
          <a:xfrm>
            <a:off x="5940919" y="1309339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宁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C1B2741F-159B-4935-AB02-78552BCB91F0}"/>
              </a:ext>
            </a:extLst>
          </p:cNvPr>
          <p:cNvSpPr txBox="1"/>
          <p:nvPr/>
        </p:nvSpPr>
        <p:spPr>
          <a:xfrm>
            <a:off x="6647298" y="1302013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内蒙古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27993D7-F531-4D6D-983A-C81CAFE2FDDC}"/>
              </a:ext>
            </a:extLst>
          </p:cNvPr>
          <p:cNvSpPr txBox="1"/>
          <p:nvPr/>
        </p:nvSpPr>
        <p:spPr>
          <a:xfrm>
            <a:off x="7702903" y="1332048"/>
            <a:ext cx="355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陕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6722124F-4C6D-44B7-A5B0-74CD251B3FBA}"/>
              </a:ext>
            </a:extLst>
          </p:cNvPr>
          <p:cNvSpPr txBox="1"/>
          <p:nvPr/>
        </p:nvSpPr>
        <p:spPr>
          <a:xfrm>
            <a:off x="315299" y="1638683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晋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BE1258E2-AAEE-4042-B83F-6890EA87F900}"/>
              </a:ext>
            </a:extLst>
          </p:cNvPr>
          <p:cNvSpPr txBox="1"/>
          <p:nvPr/>
        </p:nvSpPr>
        <p:spPr>
          <a:xfrm>
            <a:off x="1034402" y="165824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豫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7695126D-8B0C-49E3-9E0D-5EDBB173A79D}"/>
              </a:ext>
            </a:extLst>
          </p:cNvPr>
          <p:cNvSpPr txBox="1"/>
          <p:nvPr/>
        </p:nvSpPr>
        <p:spPr>
          <a:xfrm>
            <a:off x="1829480" y="1628998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鲁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CF90D341-D29F-4F06-A2CE-1E8ED1AAA75B}"/>
              </a:ext>
            </a:extLst>
          </p:cNvPr>
          <p:cNvSpPr txBox="1"/>
          <p:nvPr/>
        </p:nvSpPr>
        <p:spPr>
          <a:xfrm>
            <a:off x="2869378" y="190318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青藏高原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001C15AF-281D-4555-AB94-610C6DEE5680}"/>
              </a:ext>
            </a:extLst>
          </p:cNvPr>
          <p:cNvSpPr txBox="1"/>
          <p:nvPr/>
        </p:nvSpPr>
        <p:spPr>
          <a:xfrm>
            <a:off x="4296234" y="1938152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内蒙古高原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71F78AF2-8227-4FAD-92F9-CE91A371D1C4}"/>
              </a:ext>
            </a:extLst>
          </p:cNvPr>
          <p:cNvSpPr txBox="1"/>
          <p:nvPr/>
        </p:nvSpPr>
        <p:spPr>
          <a:xfrm>
            <a:off x="6627623" y="193066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黄土高原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E7737377-8315-42AA-8B58-B9A54A3C8517}"/>
              </a:ext>
            </a:extLst>
          </p:cNvPr>
          <p:cNvSpPr txBox="1"/>
          <p:nvPr/>
        </p:nvSpPr>
        <p:spPr>
          <a:xfrm>
            <a:off x="169599" y="223696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华北平原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25744AB7-98E4-48B6-8828-D044EF2F7FDC}"/>
              </a:ext>
            </a:extLst>
          </p:cNvPr>
          <p:cNvSpPr txBox="1"/>
          <p:nvPr/>
        </p:nvSpPr>
        <p:spPr>
          <a:xfrm>
            <a:off x="4115201" y="224392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一</a:t>
            </a:r>
            <a:r>
              <a:rPr lang="en-US" altLang="zh-CN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</a:t>
            </a:r>
            <a:r>
              <a:rPr lang="zh-CN" altLang="en-US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二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F8A1F677-9D2E-4168-9BED-0CD2182DA0B4}"/>
              </a:ext>
            </a:extLst>
          </p:cNvPr>
          <p:cNvSpPr txBox="1"/>
          <p:nvPr/>
        </p:nvSpPr>
        <p:spPr>
          <a:xfrm>
            <a:off x="7412454" y="226171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落差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3452F5B1-A9A5-4BFD-8A97-E018526CB54C}"/>
              </a:ext>
            </a:extLst>
          </p:cNvPr>
          <p:cNvSpPr txBox="1"/>
          <p:nvPr/>
        </p:nvSpPr>
        <p:spPr>
          <a:xfrm>
            <a:off x="635079" y="254321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水能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2108B9EE-E8C7-43B1-9680-F0D3F98A030F}"/>
              </a:ext>
            </a:extLst>
          </p:cNvPr>
          <p:cNvSpPr txBox="1"/>
          <p:nvPr/>
        </p:nvSpPr>
        <p:spPr>
          <a:xfrm>
            <a:off x="5355855" y="2556234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龙羊峡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B33A12BA-767E-43F8-9A54-7368DF6CF721}"/>
              </a:ext>
            </a:extLst>
          </p:cNvPr>
          <p:cNvSpPr txBox="1"/>
          <p:nvPr/>
        </p:nvSpPr>
        <p:spPr>
          <a:xfrm>
            <a:off x="355931" y="2849475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二</a:t>
            </a:r>
            <a:r>
              <a:rPr lang="en-US" altLang="zh-CN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   </a:t>
            </a:r>
            <a:r>
              <a:rPr lang="zh-CN" altLang="en-US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三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79E77218-E061-4D43-848C-22E2F6ADD03F}"/>
              </a:ext>
            </a:extLst>
          </p:cNvPr>
          <p:cNvSpPr txBox="1"/>
          <p:nvPr/>
        </p:nvSpPr>
        <p:spPr>
          <a:xfrm>
            <a:off x="6244612" y="2871377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三门峡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15D48555-578B-438E-B3E7-AE857EC7C54A}"/>
              </a:ext>
            </a:extLst>
          </p:cNvPr>
          <p:cNvSpPr txBox="1"/>
          <p:nvPr/>
        </p:nvSpPr>
        <p:spPr>
          <a:xfrm>
            <a:off x="196497" y="315801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小浪底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A51C22F3-719D-4309-B569-E0EE177A73DB}"/>
              </a:ext>
            </a:extLst>
          </p:cNvPr>
          <p:cNvSpPr txBox="1"/>
          <p:nvPr/>
        </p:nvSpPr>
        <p:spPr>
          <a:xfrm>
            <a:off x="1734380" y="315953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河南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99BBB8B4-82B9-46CF-9DBC-EA7EBEC9721D}"/>
              </a:ext>
            </a:extLst>
          </p:cNvPr>
          <p:cNvSpPr txBox="1"/>
          <p:nvPr/>
        </p:nvSpPr>
        <p:spPr>
          <a:xfrm>
            <a:off x="5136616" y="345842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河套平原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08FA0577-96C3-4C9F-926E-A6FFC6CC18B9}"/>
              </a:ext>
            </a:extLst>
          </p:cNvPr>
          <p:cNvSpPr txBox="1"/>
          <p:nvPr/>
        </p:nvSpPr>
        <p:spPr>
          <a:xfrm>
            <a:off x="3622909" y="344625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宁夏平原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C1AF91A8-43BC-423C-AC91-D11963506111}"/>
              </a:ext>
            </a:extLst>
          </p:cNvPr>
          <p:cNvSpPr txBox="1"/>
          <p:nvPr/>
        </p:nvSpPr>
        <p:spPr>
          <a:xfrm>
            <a:off x="2403194" y="3742872"/>
            <a:ext cx="646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灌溉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924A18E3-6F66-46D4-8D1F-E55DED136FB7}"/>
              </a:ext>
            </a:extLst>
          </p:cNvPr>
          <p:cNvSpPr txBox="1"/>
          <p:nvPr/>
        </p:nvSpPr>
        <p:spPr>
          <a:xfrm>
            <a:off x="1425407" y="427891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约古宗列曲</a:t>
            </a:r>
          </a:p>
        </p:txBody>
      </p:sp>
    </p:spTree>
    <p:extLst>
      <p:ext uri="{BB962C8B-B14F-4D97-AF65-F5344CB8AC3E}">
        <p14:creationId xmlns:p14="http://schemas.microsoft.com/office/powerpoint/2010/main" val="2940832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0">
            <a:extLst>
              <a:ext uri="{FF2B5EF4-FFF2-40B4-BE49-F238E27FC236}">
                <a16:creationId xmlns:a16="http://schemas.microsoft.com/office/drawing/2014/main" id="{03852534-AF0E-4435-B666-E6E0487FFF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536" y="620688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pSp>
        <p:nvGrpSpPr>
          <p:cNvPr id="7" name="组合 83">
            <a:extLst>
              <a:ext uri="{FF2B5EF4-FFF2-40B4-BE49-F238E27FC236}">
                <a16:creationId xmlns:a16="http://schemas.microsoft.com/office/drawing/2014/main" id="{3698FC64-96E1-4689-97C2-58160920E874}"/>
              </a:ext>
            </a:extLst>
          </p:cNvPr>
          <p:cNvGrpSpPr>
            <a:grpSpLocks/>
          </p:cNvGrpSpPr>
          <p:nvPr/>
        </p:nvGrpSpPr>
        <p:grpSpPr bwMode="auto">
          <a:xfrm>
            <a:off x="3749678" y="0"/>
            <a:ext cx="5352722" cy="3068960"/>
            <a:chOff x="8613" y="89228"/>
            <a:chExt cx="6630" cy="3164"/>
          </a:xfrm>
        </p:grpSpPr>
        <p:pic>
          <p:nvPicPr>
            <p:cNvPr id="11273" name="图片 81" descr="IMG_256">
              <a:extLst>
                <a:ext uri="{FF2B5EF4-FFF2-40B4-BE49-F238E27FC236}">
                  <a16:creationId xmlns:a16="http://schemas.microsoft.com/office/drawing/2014/main" id="{820BA37E-70AC-472E-9F71-97073F7B4E6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13" y="89228"/>
              <a:ext cx="6630" cy="31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文本框 82">
              <a:extLst>
                <a:ext uri="{FF2B5EF4-FFF2-40B4-BE49-F238E27FC236}">
                  <a16:creationId xmlns:a16="http://schemas.microsoft.com/office/drawing/2014/main" id="{03C77A78-A07A-4387-A663-613D185A9B4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362" y="91222"/>
              <a:ext cx="375" cy="6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58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12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A</a:t>
              </a:r>
              <a:endParaRPr kumimoji="0" lang="en-US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EA8B36DE-FDD8-44DC-8222-C7A5C7FCE775}"/>
              </a:ext>
            </a:extLst>
          </p:cNvPr>
          <p:cNvSpPr txBox="1"/>
          <p:nvPr/>
        </p:nvSpPr>
        <p:spPr>
          <a:xfrm>
            <a:off x="33355" y="0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</a:rPr>
              <a:t>【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能力提升</a:t>
            </a: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</a:rPr>
              <a:t>】</a:t>
            </a: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1" name="Rectangle 16">
            <a:extLst>
              <a:ext uri="{FF2B5EF4-FFF2-40B4-BE49-F238E27FC236}">
                <a16:creationId xmlns:a16="http://schemas.microsoft.com/office/drawing/2014/main" id="{FC30ABA5-BF7B-4A57-95B4-55676C262B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512" y="620688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4" name="Rectangle 18">
            <a:extLst>
              <a:ext uri="{FF2B5EF4-FFF2-40B4-BE49-F238E27FC236}">
                <a16:creationId xmlns:a16="http://schemas.microsoft.com/office/drawing/2014/main" id="{A0487DB0-F881-4DCF-AEBF-D7AE8663B8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3355" y="461665"/>
            <a:ext cx="9144000" cy="5632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CN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楷体" panose="02010609060101010101" pitchFamily="49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1. </a:t>
            </a:r>
            <a:r>
              <a:rPr kumimoji="0" lang="zh-CN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读图，完成下列问题</a:t>
            </a:r>
            <a:endParaRPr kumimoji="0" lang="en-US" altLang="zh-CN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楷体" panose="02010609060101010101" pitchFamily="49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（</a:t>
            </a: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1</a:t>
            </a:r>
            <a:r>
              <a:rPr kumimoji="0" lang="zh-CN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）写出黄河上中下游年平均</a:t>
            </a:r>
            <a:endParaRPr kumimoji="0" lang="en-US" altLang="zh-CN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楷体" panose="02010609060101010101" pitchFamily="49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含沙量的演变特点，分析成因。</a:t>
            </a:r>
            <a:endParaRPr kumimoji="0" lang="zh-CN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                   </a:t>
            </a:r>
            <a:endParaRPr kumimoji="0" lang="zh-CN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                   </a:t>
            </a:r>
            <a:endParaRPr kumimoji="0" lang="zh-CN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          </a:t>
            </a:r>
            <a:endParaRPr kumimoji="0" lang="en-US" altLang="zh-CN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楷体" panose="02010609060101010101" pitchFamily="49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楷体" panose="02010609060101010101" pitchFamily="49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楷体" panose="02010609060101010101" pitchFamily="49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（</a:t>
            </a: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2</a:t>
            </a:r>
            <a:r>
              <a:rPr kumimoji="0" lang="zh-CN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）</a:t>
            </a: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A</a:t>
            </a:r>
            <a:r>
              <a:rPr kumimoji="0" lang="zh-CN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处为黄河上最大的水利枢纽 </a:t>
            </a: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______</a:t>
            </a:r>
            <a:r>
              <a:rPr kumimoji="0" lang="zh-CN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，该处水能资源特别丰富，请分析该处水能丰富的原因</a:t>
            </a:r>
            <a:endParaRPr kumimoji="0" lang="en-US" altLang="zh-CN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楷体" panose="02010609060101010101" pitchFamily="49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（</a:t>
            </a: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3</a:t>
            </a:r>
            <a:r>
              <a:rPr kumimoji="0" lang="zh-CN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）郑州以下，黄河流域面积狭小且无支流，分析原因？</a:t>
            </a:r>
            <a:endParaRPr kumimoji="0" lang="en-US" altLang="zh-CN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楷体" panose="02010609060101010101" pitchFamily="49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楷体" panose="02010609060101010101" pitchFamily="49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 </a:t>
            </a:r>
            <a:endParaRPr kumimoji="0" lang="zh-CN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（</a:t>
            </a: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4</a:t>
            </a:r>
            <a:r>
              <a:rPr kumimoji="0" lang="zh-CN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）分析黄河为什么航运价值不高？</a:t>
            </a:r>
            <a:endParaRPr kumimoji="0" lang="zh-CN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C3B7B72-9C6A-422D-AC5C-1E1B7B71A53C}"/>
              </a:ext>
            </a:extLst>
          </p:cNvPr>
          <p:cNvSpPr txBox="1"/>
          <p:nvPr/>
        </p:nvSpPr>
        <p:spPr>
          <a:xfrm>
            <a:off x="1515" y="1650718"/>
            <a:ext cx="357016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①从上游到中游到下游含沙量由少到剧增再稍有减少</a:t>
            </a:r>
            <a:endParaRPr lang="en-US" altLang="zh-CN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②成因：黄河中游流经黄土高原，水土流失严重，加上支流众多，导致含沙量增大；下游流经华北平原，水流变慢，泥沙沉积，含沙量减少。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C4588079-A972-4B08-B735-F351747D450F}"/>
              </a:ext>
            </a:extLst>
          </p:cNvPr>
          <p:cNvSpPr txBox="1"/>
          <p:nvPr/>
        </p:nvSpPr>
        <p:spPr>
          <a:xfrm>
            <a:off x="3874349" y="3526101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小浪底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D41375F0-1467-40F4-828B-ED163A2C2D89}"/>
              </a:ext>
            </a:extLst>
          </p:cNvPr>
          <p:cNvSpPr txBox="1"/>
          <p:nvPr/>
        </p:nvSpPr>
        <p:spPr>
          <a:xfrm>
            <a:off x="54433" y="4173631"/>
            <a:ext cx="88569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①小浪底位于二</a:t>
            </a:r>
            <a:r>
              <a:rPr lang="en-US" altLang="zh-CN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r>
              <a:rPr lang="zh-CN" altLang="en-US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级阶梯交界处，落差大水流急；②该地位于温带季风气候区，降水较多，河流水量较大。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7C0DFA19-A98E-4C37-B59E-0E3145C89D16}"/>
              </a:ext>
            </a:extLst>
          </p:cNvPr>
          <p:cNvSpPr txBox="1"/>
          <p:nvPr/>
        </p:nvSpPr>
        <p:spPr>
          <a:xfrm>
            <a:off x="21870" y="5054206"/>
            <a:ext cx="87849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黄河下游泥沙沉积使河床抬升形成地上河，水不可能由低处流向高处，所以少支流，流域面积狭小。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FAF5E18A-193A-4C4E-BB89-B14D15E89668}"/>
              </a:ext>
            </a:extLst>
          </p:cNvPr>
          <p:cNvSpPr txBox="1"/>
          <p:nvPr/>
        </p:nvSpPr>
        <p:spPr>
          <a:xfrm>
            <a:off x="-32160" y="5978735"/>
            <a:ext cx="89843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①黄河主要流经温带大陆性气候区和温带季风气候区，降水偏少河流水量小甚至出现断流现象。②黄河流经地区冬季均温在零摄氏度以下，河流会出现结冰期，上游和下游有凌汛现象，不利于航运。</a:t>
            </a:r>
          </a:p>
        </p:txBody>
      </p:sp>
    </p:spTree>
    <p:extLst>
      <p:ext uri="{BB962C8B-B14F-4D97-AF65-F5344CB8AC3E}">
        <p14:creationId xmlns:p14="http://schemas.microsoft.com/office/powerpoint/2010/main" val="2770100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18" grpId="0"/>
      <p:bldP spid="1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图片 131" descr="菁优网：http://www.jyeoo.com">
            <a:extLst>
              <a:ext uri="{FF2B5EF4-FFF2-40B4-BE49-F238E27FC236}">
                <a16:creationId xmlns:a16="http://schemas.microsoft.com/office/drawing/2014/main" id="{0A6F6ADC-E9E8-485D-98D5-EEBFC60B10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996" y="980728"/>
            <a:ext cx="6478822" cy="2160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3">
            <a:extLst>
              <a:ext uri="{FF2B5EF4-FFF2-40B4-BE49-F238E27FC236}">
                <a16:creationId xmlns:a16="http://schemas.microsoft.com/office/drawing/2014/main" id="{2A9EBEEE-5558-48BC-8F3A-0B39F50399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6390" y="230355"/>
            <a:ext cx="9144000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2.</a:t>
            </a:r>
            <a:r>
              <a:rPr kumimoji="0" lang="zh-CN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某学校研学小组以“长江经济带的可持续发展”为研究课题，进行沿长江的研学旅行．如图 为长江流域水系图及长江流域不同年代统计图表．读图，回答下列问题。</a:t>
            </a:r>
            <a:endParaRPr kumimoji="0" lang="zh-CN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4CC0654C-56AE-4DF6-8A3B-B316F332D621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0" y="3121709"/>
            <a:ext cx="8964488" cy="2862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（</a:t>
            </a: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1·</a:t>
            </a:r>
            <a:r>
              <a:rPr kumimoji="0" lang="zh-CN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）研学小组对甲、乙两河段进行比较，发现甲河段水量</a:t>
            </a: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_____</a:t>
            </a:r>
            <a:r>
              <a:rPr kumimoji="0" lang="zh-CN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（大</a:t>
            </a: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/</a:t>
            </a:r>
            <a:r>
              <a:rPr kumimoji="0" lang="zh-CN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小），流速</a:t>
            </a: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______</a:t>
            </a:r>
            <a:r>
              <a:rPr kumimoji="0" lang="zh-CN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（快</a:t>
            </a: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/</a:t>
            </a:r>
            <a:r>
              <a:rPr kumimoji="0" lang="zh-CN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慢）；乙河段水量</a:t>
            </a: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_____</a:t>
            </a:r>
            <a:r>
              <a:rPr kumimoji="0" lang="zh-CN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（大</a:t>
            </a: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/</a:t>
            </a:r>
            <a:r>
              <a:rPr kumimoji="0" lang="zh-CN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小），流速</a:t>
            </a: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______</a:t>
            </a:r>
            <a:r>
              <a:rPr kumimoji="0" lang="zh-CN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（快</a:t>
            </a: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/</a:t>
            </a:r>
            <a:r>
              <a:rPr kumimoji="0" lang="zh-CN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慢）。乙河段的主要开发利用方向是</a:t>
            </a: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________</a:t>
            </a:r>
            <a:r>
              <a:rPr kumimoji="0" lang="zh-CN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，全面分析理由： </a:t>
            </a:r>
            <a:endParaRPr kumimoji="0" lang="en-US" altLang="zh-CN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楷体" panose="02010609060101010101" pitchFamily="49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楷体" panose="02010609060101010101" pitchFamily="49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CN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楷体" panose="02010609060101010101" pitchFamily="49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CN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楷体" panose="02010609060101010101" pitchFamily="49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（</a:t>
            </a: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2</a:t>
            </a:r>
            <a:r>
              <a:rPr kumimoji="0" lang="zh-CN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）丙河段主要流经</a:t>
            </a: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________________</a:t>
            </a:r>
            <a:r>
              <a:rPr kumimoji="0" lang="zh-CN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（地形区），历史上多发洪涝灾害，请帮助研学小组完成下列知识结构图．</a:t>
            </a:r>
            <a:endParaRPr kumimoji="0" lang="zh-CN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图片 132" descr="菁优网：http://www.jyeoo.com">
            <a:extLst>
              <a:ext uri="{FF2B5EF4-FFF2-40B4-BE49-F238E27FC236}">
                <a16:creationId xmlns:a16="http://schemas.microsoft.com/office/drawing/2014/main" id="{13D5F231-4641-4985-A600-9BA8E38698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5699537"/>
            <a:ext cx="6218669" cy="1158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58940736-BF6E-429C-8C9B-34C1EAB9DAA4}"/>
              </a:ext>
            </a:extLst>
          </p:cNvPr>
          <p:cNvSpPr txBox="1"/>
          <p:nvPr/>
        </p:nvSpPr>
        <p:spPr>
          <a:xfrm>
            <a:off x="6789439" y="3155824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小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565FF27-B8D2-489C-9AF7-D2DB24523144}"/>
              </a:ext>
            </a:extLst>
          </p:cNvPr>
          <p:cNvSpPr txBox="1"/>
          <p:nvPr/>
        </p:nvSpPr>
        <p:spPr>
          <a:xfrm>
            <a:off x="508814" y="3449716"/>
            <a:ext cx="314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慢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70284DD-2000-4869-9AF6-CCB9C121437F}"/>
              </a:ext>
            </a:extLst>
          </p:cNvPr>
          <p:cNvSpPr txBox="1"/>
          <p:nvPr/>
        </p:nvSpPr>
        <p:spPr>
          <a:xfrm>
            <a:off x="3779912" y="344830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大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E332C2F-2335-4DA3-BD3A-C783943D5989}"/>
              </a:ext>
            </a:extLst>
          </p:cNvPr>
          <p:cNvSpPr txBox="1"/>
          <p:nvPr/>
        </p:nvSpPr>
        <p:spPr>
          <a:xfrm>
            <a:off x="6272095" y="3454079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慢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1489326-1452-435B-A122-765AE49C6C98}"/>
              </a:ext>
            </a:extLst>
          </p:cNvPr>
          <p:cNvSpPr txBox="1"/>
          <p:nvPr/>
        </p:nvSpPr>
        <p:spPr>
          <a:xfrm>
            <a:off x="3031735" y="374820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航运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AB349B2-7554-4FD8-9409-A0DA2AE6978B}"/>
              </a:ext>
            </a:extLst>
          </p:cNvPr>
          <p:cNvSpPr txBox="1"/>
          <p:nvPr/>
        </p:nvSpPr>
        <p:spPr>
          <a:xfrm>
            <a:off x="-89757" y="4093329"/>
            <a:ext cx="91440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①乙河段主要流经长江中下游平原，地势平坦水流缓慢。②乙河段主要流经亚热带季风气候区，降水多水量大。③冬季均温位于零摄氏度以上，无结冰期。④流经地区人口城市密集，客货运量大。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19E1D60-63F7-4A49-9F61-93B823AB2244}"/>
              </a:ext>
            </a:extLst>
          </p:cNvPr>
          <p:cNvSpPr txBox="1"/>
          <p:nvPr/>
        </p:nvSpPr>
        <p:spPr>
          <a:xfrm>
            <a:off x="2563758" y="4968163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长江中下游平原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20507E8-C65C-4C53-92AF-96DB3C436BD2}"/>
              </a:ext>
            </a:extLst>
          </p:cNvPr>
          <p:cNvSpPr txBox="1"/>
          <p:nvPr/>
        </p:nvSpPr>
        <p:spPr>
          <a:xfrm>
            <a:off x="4156502" y="573365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慢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FC951BBF-9E51-4E7C-919E-4900A0BCF211}"/>
              </a:ext>
            </a:extLst>
          </p:cNvPr>
          <p:cNvSpPr txBox="1"/>
          <p:nvPr/>
        </p:nvSpPr>
        <p:spPr>
          <a:xfrm>
            <a:off x="5269936" y="570296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沉积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5072E093-BB59-4FF7-A39C-946B343F9825}"/>
              </a:ext>
            </a:extLst>
          </p:cNvPr>
          <p:cNvSpPr txBox="1"/>
          <p:nvPr/>
        </p:nvSpPr>
        <p:spPr>
          <a:xfrm>
            <a:off x="6711837" y="586701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抬升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54F10408-F6DB-44F3-9EA7-F7BDB0048D74}"/>
              </a:ext>
            </a:extLst>
          </p:cNvPr>
          <p:cNvSpPr txBox="1"/>
          <p:nvPr/>
        </p:nvSpPr>
        <p:spPr>
          <a:xfrm>
            <a:off x="4195410" y="6442979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多</a:t>
            </a:r>
          </a:p>
        </p:txBody>
      </p:sp>
    </p:spTree>
    <p:extLst>
      <p:ext uri="{BB962C8B-B14F-4D97-AF65-F5344CB8AC3E}">
        <p14:creationId xmlns:p14="http://schemas.microsoft.com/office/powerpoint/2010/main" val="2599865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>
            <a:extLst>
              <a:ext uri="{FF2B5EF4-FFF2-40B4-BE49-F238E27FC236}">
                <a16:creationId xmlns:a16="http://schemas.microsoft.com/office/drawing/2014/main" id="{065E9BBA-7FDD-449F-AB17-4D6532C5A9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33237"/>
            <a:ext cx="9108504" cy="48320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66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66675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（</a:t>
            </a:r>
            <a:r>
              <a:rPr kumimoji="0" lang="en-US" altLang="zh-CN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3</a:t>
            </a:r>
            <a:r>
              <a:rPr kumimoji="0" lang="zh-CN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）研学小组从统计图表中发现，人类活动对丙河段洪涝灾害起到了</a:t>
            </a:r>
            <a:r>
              <a:rPr kumimoji="0" lang="en-US" altLang="zh-CN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______</a:t>
            </a:r>
            <a:r>
              <a:rPr kumimoji="0" lang="zh-CN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（加剧</a:t>
            </a:r>
            <a:r>
              <a:rPr kumimoji="0" lang="en-US" altLang="zh-CN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/</a:t>
            </a:r>
            <a:r>
              <a:rPr kumimoji="0" lang="zh-CN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减缓）作用，判断理由是？</a:t>
            </a:r>
            <a:endParaRPr kumimoji="0" lang="en-US" altLang="zh-CN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楷体" panose="02010609060101010101" pitchFamily="49" charset="-122"/>
            </a:endParaRPr>
          </a:p>
          <a:p>
            <a:pPr marL="0" marR="0" lvl="0" indent="66675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  <a:cs typeface="楷体" panose="02010609060101010101" pitchFamily="49" charset="-122"/>
            </a:endParaRPr>
          </a:p>
          <a:p>
            <a:pPr marL="0" marR="0" lvl="0" indent="66675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　</a:t>
            </a:r>
            <a:endParaRPr kumimoji="0" lang="zh-CN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66675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CN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楷体" panose="02010609060101010101" pitchFamily="49" charset="-122"/>
            </a:endParaRPr>
          </a:p>
          <a:p>
            <a:pPr marL="0" marR="0" lvl="0" indent="66675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（</a:t>
            </a:r>
            <a:r>
              <a:rPr kumimoji="0" lang="en-US" altLang="zh-CN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4</a:t>
            </a:r>
            <a:r>
              <a:rPr kumimoji="0" lang="zh-CN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）依据国务院发布的</a:t>
            </a:r>
            <a:r>
              <a:rPr kumimoji="0" lang="en-US" altLang="zh-CN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《</a:t>
            </a:r>
            <a:r>
              <a:rPr kumimoji="0" lang="zh-CN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关于依托黄金水道推动长江经济带发展的指导意见</a:t>
            </a:r>
            <a:r>
              <a:rPr kumimoji="0" lang="en-US" altLang="zh-CN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》</a:t>
            </a:r>
            <a:r>
              <a:rPr kumimoji="0" lang="zh-CN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，长江经 济带将建设成为水清地绿天蓝的生态廊道．请你发挥智慧，为生态廊道的建设献计 献策，提出两条建议．</a:t>
            </a:r>
            <a:endParaRPr kumimoji="0" lang="zh-CN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66675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建议 </a:t>
            </a:r>
            <a:r>
              <a:rPr kumimoji="0" lang="en-US" altLang="zh-CN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1</a:t>
            </a:r>
            <a:r>
              <a:rPr kumimoji="0" lang="zh-CN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：</a:t>
            </a:r>
            <a:r>
              <a:rPr kumimoji="0" lang="en-US" altLang="zh-CN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____________________________________</a:t>
            </a:r>
            <a:r>
              <a:rPr kumimoji="0" lang="zh-CN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　．</a:t>
            </a:r>
            <a:endParaRPr kumimoji="0" lang="zh-CN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66675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建议 </a:t>
            </a:r>
            <a:r>
              <a:rPr kumimoji="0" lang="en-US" altLang="zh-CN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2</a:t>
            </a:r>
            <a:r>
              <a:rPr kumimoji="0" lang="zh-CN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：</a:t>
            </a:r>
            <a:r>
              <a:rPr kumimoji="0" lang="en-US" altLang="zh-CN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_____________________________________</a:t>
            </a:r>
            <a:r>
              <a:rPr kumimoji="0" lang="zh-CN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　．</a:t>
            </a:r>
            <a:endParaRPr kumimoji="0" lang="zh-CN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D3CD8F1-24B2-46E5-B893-62C788993C43}"/>
              </a:ext>
            </a:extLst>
          </p:cNvPr>
          <p:cNvSpPr txBox="1"/>
          <p:nvPr/>
        </p:nvSpPr>
        <p:spPr>
          <a:xfrm>
            <a:off x="2242482" y="863329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</a:rPr>
              <a:t>加剧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0EB8426-A3CE-4CCB-8C5E-DFE9CDF819D4}"/>
              </a:ext>
            </a:extLst>
          </p:cNvPr>
          <p:cNvSpPr txBox="1"/>
          <p:nvPr/>
        </p:nvSpPr>
        <p:spPr>
          <a:xfrm>
            <a:off x="251520" y="1369505"/>
            <a:ext cx="86409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</a:rPr>
              <a:t>①人类在丙河段主要进行了围湖造田，使湖泊的蓄洪能力减弱。②在上游乱砍滥伐水土流失严重，使丙河段泥沙含量增大，泥沙沉积，河床抬升，湖泊面积缩小。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A4F1BA2-4932-4C5D-9A5A-B92887B4FD49}"/>
              </a:ext>
            </a:extLst>
          </p:cNvPr>
          <p:cNvSpPr txBox="1"/>
          <p:nvPr/>
        </p:nvSpPr>
        <p:spPr>
          <a:xfrm>
            <a:off x="1626930" y="4221088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</a:rPr>
              <a:t>上游植树造林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DEE014A-2F6B-4FE2-885F-16C14F431042}"/>
              </a:ext>
            </a:extLst>
          </p:cNvPr>
          <p:cNvSpPr txBox="1"/>
          <p:nvPr/>
        </p:nvSpPr>
        <p:spPr>
          <a:xfrm>
            <a:off x="1625428" y="4659153"/>
            <a:ext cx="20409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</a:rPr>
              <a:t>中游退耕还湖</a:t>
            </a:r>
          </a:p>
        </p:txBody>
      </p:sp>
    </p:spTree>
    <p:extLst>
      <p:ext uri="{BB962C8B-B14F-4D97-AF65-F5344CB8AC3E}">
        <p14:creationId xmlns:p14="http://schemas.microsoft.com/office/powerpoint/2010/main" val="570155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>
            <a:extLst>
              <a:ext uri="{FF2B5EF4-FFF2-40B4-BE49-F238E27FC236}">
                <a16:creationId xmlns:a16="http://schemas.microsoft.com/office/drawing/2014/main" id="{F156B8B3-51F2-474C-803C-D82E3E4D37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4449" y="1224627"/>
            <a:ext cx="141577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自南向北</a:t>
            </a:r>
          </a:p>
        </p:txBody>
      </p:sp>
      <p:pic>
        <p:nvPicPr>
          <p:cNvPr id="13313" name="图片 5">
            <a:extLst>
              <a:ext uri="{FF2B5EF4-FFF2-40B4-BE49-F238E27FC236}">
                <a16:creationId xmlns:a16="http://schemas.microsoft.com/office/drawing/2014/main" id="{D68941D5-49FC-4B44-A441-C7C1E92D8A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9" r="22807" b="27675"/>
          <a:stretch>
            <a:fillRect/>
          </a:stretch>
        </p:blipFill>
        <p:spPr bwMode="auto">
          <a:xfrm>
            <a:off x="3936899" y="2465435"/>
            <a:ext cx="5086417" cy="3935219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3">
            <a:extLst>
              <a:ext uri="{FF2B5EF4-FFF2-40B4-BE49-F238E27FC236}">
                <a16:creationId xmlns:a16="http://schemas.microsoft.com/office/drawing/2014/main" id="{F6B34167-9520-49E2-8037-CD050BA84F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57111"/>
            <a:ext cx="9023316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2667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【</a:t>
            </a:r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知识应用</a:t>
            </a:r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】</a:t>
            </a:r>
          </a:p>
          <a:p>
            <a:endParaRPr kumimoji="0" lang="en-US" altLang="zh-CN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楷体" panose="02010609060101010101" pitchFamily="49" charset="-122"/>
            </a:endParaRPr>
          </a:p>
          <a:p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1.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读加拿大人口铁路与矿产资源分布图，</a:t>
            </a:r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 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图中河流</a:t>
            </a:r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A</a:t>
            </a:r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流向</a:t>
            </a:r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___________</a:t>
            </a:r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，注入地</a:t>
            </a:r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__________</a:t>
            </a:r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。</a:t>
            </a:r>
            <a:endParaRPr kumimoji="0" lang="zh-CN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2.</a:t>
            </a:r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分析河流</a:t>
            </a:r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A</a:t>
            </a:r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航运价值。</a:t>
            </a:r>
            <a:endParaRPr kumimoji="0" lang="zh-CN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36DF1CD-690B-44E6-94BA-7E1698AB8BB9}"/>
              </a:ext>
            </a:extLst>
          </p:cNvPr>
          <p:cNvSpPr txBox="1"/>
          <p:nvPr/>
        </p:nvSpPr>
        <p:spPr>
          <a:xfrm>
            <a:off x="2922349" y="1270793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北冰洋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9593FC5-E985-40DE-9A76-0DB1BCA72A7A}"/>
              </a:ext>
            </a:extLst>
          </p:cNvPr>
          <p:cNvSpPr txBox="1"/>
          <p:nvPr/>
        </p:nvSpPr>
        <p:spPr>
          <a:xfrm>
            <a:off x="179512" y="2424956"/>
            <a:ext cx="318141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</a:t>
            </a:r>
            <a:r>
              <a:rPr lang="zh-CN" altLang="en-US" sz="24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河流航运价值小，原因：①流经地区人口稀疏，客货运量小；②位于加拿大北部纬度高气温低结冰期长。</a:t>
            </a:r>
          </a:p>
        </p:txBody>
      </p:sp>
    </p:spTree>
    <p:extLst>
      <p:ext uri="{BB962C8B-B14F-4D97-AF65-F5344CB8AC3E}">
        <p14:creationId xmlns:p14="http://schemas.microsoft.com/office/powerpoint/2010/main" val="944818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ext Box 2"/>
          <p:cNvSpPr txBox="1">
            <a:spLocks noChangeArrowheads="1"/>
          </p:cNvSpPr>
          <p:nvPr/>
        </p:nvSpPr>
        <p:spPr bwMode="auto">
          <a:xfrm>
            <a:off x="500034" y="571480"/>
            <a:ext cx="7848600" cy="4892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800" b="1" dirty="0">
                <a:latin typeface="黑体" pitchFamily="49" charset="-122"/>
                <a:ea typeface="黑体" pitchFamily="49" charset="-122"/>
              </a:rPr>
              <a:t>还记得这些概念吗？</a:t>
            </a:r>
          </a:p>
          <a:p>
            <a:pPr>
              <a:lnSpc>
                <a:spcPct val="125000"/>
              </a:lnSpc>
            </a:pPr>
            <a:r>
              <a:rPr lang="zh-CN" altLang="zh-CN" sz="2800" b="1" dirty="0">
                <a:solidFill>
                  <a:srgbClr val="008000"/>
                </a:solidFill>
                <a:latin typeface="黑体" pitchFamily="49" charset="-122"/>
                <a:ea typeface="黑体" pitchFamily="49" charset="-122"/>
              </a:rPr>
              <a:t>  </a:t>
            </a:r>
            <a:r>
              <a:rPr lang="zh-CN" altLang="en-US" sz="2800" b="1" dirty="0">
                <a:solidFill>
                  <a:srgbClr val="008000"/>
                </a:solidFill>
                <a:latin typeface="黑体" pitchFamily="49" charset="-122"/>
                <a:ea typeface="黑体" pitchFamily="49" charset="-122"/>
              </a:rPr>
              <a:t>外流河</a:t>
            </a:r>
            <a:r>
              <a:rPr lang="zh-CN" altLang="zh-CN" sz="2800" b="1" dirty="0">
                <a:solidFill>
                  <a:srgbClr val="008000"/>
                </a:solidFill>
                <a:latin typeface="Times New Roman" pitchFamily="18" charset="0"/>
                <a:ea typeface="黑体" pitchFamily="49" charset="-122"/>
              </a:rPr>
              <a:t>——</a:t>
            </a:r>
            <a:r>
              <a:rPr lang="zh-CN" altLang="en-US" sz="2800" b="1" dirty="0">
                <a:solidFill>
                  <a:srgbClr val="008000"/>
                </a:solidFill>
                <a:latin typeface="黑体" pitchFamily="49" charset="-122"/>
                <a:ea typeface="黑体" pitchFamily="49" charset="-122"/>
              </a:rPr>
              <a:t>最终流入海洋的河流</a:t>
            </a:r>
          </a:p>
          <a:p>
            <a:pPr>
              <a:lnSpc>
                <a:spcPct val="125000"/>
              </a:lnSpc>
            </a:pPr>
            <a:r>
              <a:rPr lang="zh-CN" altLang="en-US" sz="2800" b="1" dirty="0">
                <a:solidFill>
                  <a:srgbClr val="008000"/>
                </a:solidFill>
                <a:latin typeface="黑体" pitchFamily="49" charset="-122"/>
                <a:ea typeface="黑体" pitchFamily="49" charset="-122"/>
              </a:rPr>
              <a:t>　外流区</a:t>
            </a:r>
            <a:r>
              <a:rPr lang="zh-CN" altLang="zh-CN" sz="2800" b="1" dirty="0">
                <a:solidFill>
                  <a:srgbClr val="008000"/>
                </a:solidFill>
                <a:latin typeface="Times New Roman" pitchFamily="18" charset="0"/>
                <a:ea typeface="黑体" pitchFamily="49" charset="-122"/>
              </a:rPr>
              <a:t>——</a:t>
            </a:r>
            <a:r>
              <a:rPr lang="zh-CN" altLang="en-US" sz="2800" b="1" dirty="0">
                <a:solidFill>
                  <a:srgbClr val="008000"/>
                </a:solidFill>
                <a:latin typeface="黑体" pitchFamily="49" charset="-122"/>
                <a:ea typeface="黑体" pitchFamily="49" charset="-122"/>
              </a:rPr>
              <a:t>外流河所在的区域（流域）</a:t>
            </a:r>
          </a:p>
          <a:p>
            <a:pPr>
              <a:lnSpc>
                <a:spcPct val="125000"/>
              </a:lnSpc>
            </a:pPr>
            <a:endParaRPr lang="zh-CN" altLang="zh-CN" sz="2800" b="1" dirty="0">
              <a:solidFill>
                <a:srgbClr val="008000"/>
              </a:solidFill>
              <a:latin typeface="黑体" pitchFamily="49" charset="-122"/>
              <a:ea typeface="黑体" pitchFamily="49" charset="-122"/>
            </a:endParaRPr>
          </a:p>
          <a:p>
            <a:pPr>
              <a:lnSpc>
                <a:spcPct val="125000"/>
              </a:lnSpc>
            </a:pPr>
            <a:r>
              <a:rPr lang="zh-CN" altLang="zh-CN" sz="2800" b="1" dirty="0">
                <a:solidFill>
                  <a:srgbClr val="FF6600"/>
                </a:solidFill>
                <a:latin typeface="黑体" pitchFamily="49" charset="-122"/>
                <a:ea typeface="黑体" pitchFamily="49" charset="-122"/>
              </a:rPr>
              <a:t>  </a:t>
            </a:r>
            <a:r>
              <a:rPr lang="zh-CN" altLang="en-US" sz="2800" b="1" dirty="0">
                <a:solidFill>
                  <a:srgbClr val="FF6600"/>
                </a:solidFill>
                <a:latin typeface="黑体" pitchFamily="49" charset="-122"/>
                <a:ea typeface="黑体" pitchFamily="49" charset="-122"/>
              </a:rPr>
              <a:t>内流河</a:t>
            </a:r>
            <a:r>
              <a:rPr lang="zh-CN" altLang="zh-CN" sz="2800" b="1" dirty="0">
                <a:solidFill>
                  <a:srgbClr val="FF6600"/>
                </a:solidFill>
                <a:latin typeface="Times New Roman" pitchFamily="18" charset="0"/>
                <a:ea typeface="黑体" pitchFamily="49" charset="-122"/>
              </a:rPr>
              <a:t>——</a:t>
            </a:r>
            <a:r>
              <a:rPr lang="zh-CN" altLang="en-US" sz="2800" b="1" dirty="0">
                <a:solidFill>
                  <a:srgbClr val="FF6600"/>
                </a:solidFill>
                <a:latin typeface="黑体" pitchFamily="49" charset="-122"/>
                <a:ea typeface="黑体" pitchFamily="49" charset="-122"/>
              </a:rPr>
              <a:t>最终未流入海洋的河流</a:t>
            </a:r>
          </a:p>
          <a:p>
            <a:pPr>
              <a:lnSpc>
                <a:spcPct val="125000"/>
              </a:lnSpc>
            </a:pPr>
            <a:r>
              <a:rPr lang="zh-CN" altLang="en-US" sz="2800" b="1" dirty="0">
                <a:solidFill>
                  <a:srgbClr val="FF6600"/>
                </a:solidFill>
                <a:latin typeface="黑体" pitchFamily="49" charset="-122"/>
                <a:ea typeface="黑体" pitchFamily="49" charset="-122"/>
              </a:rPr>
              <a:t>　内流区</a:t>
            </a:r>
            <a:r>
              <a:rPr lang="zh-CN" altLang="zh-CN" sz="2800" b="1" dirty="0">
                <a:solidFill>
                  <a:srgbClr val="FF6600"/>
                </a:solidFill>
                <a:latin typeface="Times New Roman" pitchFamily="18" charset="0"/>
                <a:ea typeface="黑体" pitchFamily="49" charset="-122"/>
              </a:rPr>
              <a:t>——</a:t>
            </a:r>
            <a:r>
              <a:rPr lang="zh-CN" altLang="en-US" sz="2800" b="1" dirty="0">
                <a:solidFill>
                  <a:srgbClr val="FF6600"/>
                </a:solidFill>
                <a:latin typeface="黑体" pitchFamily="49" charset="-122"/>
                <a:ea typeface="黑体" pitchFamily="49" charset="-122"/>
              </a:rPr>
              <a:t>内流河所在的区域</a:t>
            </a:r>
          </a:p>
          <a:p>
            <a:pPr>
              <a:lnSpc>
                <a:spcPct val="125000"/>
              </a:lnSpc>
            </a:pPr>
            <a:endParaRPr lang="zh-CN" altLang="zh-CN" sz="2800" b="1" dirty="0">
              <a:solidFill>
                <a:srgbClr val="FF6600"/>
              </a:solidFill>
              <a:latin typeface="黑体" pitchFamily="49" charset="-122"/>
              <a:ea typeface="黑体" pitchFamily="49" charset="-122"/>
            </a:endParaRPr>
          </a:p>
          <a:p>
            <a:pPr>
              <a:lnSpc>
                <a:spcPct val="125000"/>
              </a:lnSpc>
            </a:pPr>
            <a:r>
              <a:rPr lang="zh-CN" altLang="zh-CN" sz="2800" b="1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  </a:t>
            </a:r>
            <a:r>
              <a:rPr lang="zh-CN" altLang="en-US" sz="2800" b="1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水系</a:t>
            </a:r>
            <a:r>
              <a:rPr lang="zh-CN" altLang="zh-CN" sz="2800" b="1" dirty="0">
                <a:solidFill>
                  <a:srgbClr val="FF0000"/>
                </a:solidFill>
                <a:latin typeface="Times New Roman" pitchFamily="18" charset="0"/>
                <a:ea typeface="黑体" pitchFamily="49" charset="-122"/>
              </a:rPr>
              <a:t>——</a:t>
            </a:r>
            <a:r>
              <a:rPr lang="zh-CN" altLang="en-US" sz="2800" b="1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有干流和支流构成的河流系统</a:t>
            </a:r>
          </a:p>
          <a:p>
            <a:pPr>
              <a:lnSpc>
                <a:spcPct val="125000"/>
              </a:lnSpc>
            </a:pPr>
            <a:r>
              <a:rPr lang="zh-CN" altLang="en-US" sz="2800" b="1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　分水岭</a:t>
            </a:r>
            <a:r>
              <a:rPr lang="zh-CN" altLang="zh-CN" sz="2800" b="1" dirty="0">
                <a:solidFill>
                  <a:srgbClr val="FF0000"/>
                </a:solidFill>
                <a:latin typeface="Times New Roman" pitchFamily="18" charset="0"/>
                <a:ea typeface="黑体" pitchFamily="49" charset="-122"/>
              </a:rPr>
              <a:t>——</a:t>
            </a:r>
            <a:r>
              <a:rPr lang="zh-CN" altLang="en-US" sz="2800" b="1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分隔两大水系的山岭或高地</a:t>
            </a:r>
            <a:r>
              <a:rPr lang="zh-CN" altLang="en-US" sz="2800" b="1" dirty="0">
                <a:latin typeface="黑体" pitchFamily="49" charset="-122"/>
                <a:ea typeface="黑体" pitchFamily="49" charset="-122"/>
              </a:rPr>
              <a:t>　　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2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2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2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2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2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2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2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2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2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2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2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2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WordArt 2" descr="白色大理石"/>
          <p:cNvSpPr>
            <a:spLocks noChangeArrowheads="1" noChangeShapeType="1" noTextEdit="1"/>
          </p:cNvSpPr>
          <p:nvPr/>
        </p:nvSpPr>
        <p:spPr bwMode="auto">
          <a:xfrm>
            <a:off x="142844" y="0"/>
            <a:ext cx="2789254" cy="455591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269"/>
              </a:avLst>
            </a:prstTxWarp>
            <a:scene3d>
              <a:camera prst="legacyObliqueRight"/>
              <a:lightRig rig="legacyFlat3" dir="r"/>
            </a:scene3d>
            <a:sp3d extrusionH="100000" prstMaterial="legacyMatte">
              <a:extrusionClr>
                <a:srgbClr val="663300"/>
              </a:extrusionClr>
            </a:sp3d>
          </a:bodyPr>
          <a:lstStyle/>
          <a:p>
            <a:pPr algn="ctr"/>
            <a:r>
              <a:rPr lang="zh-CN" altLang="en-US" sz="3600" kern="10" dirty="0">
                <a:ln w="9525">
                  <a:round/>
                  <a:headEnd/>
                  <a:tailEnd/>
                </a:ln>
                <a:blipFill dpi="0" rotWithShape="0">
                  <a:blip r:embed="rId2"/>
                  <a:srcRect/>
                  <a:tile tx="0" ty="0" sx="100000" sy="100000" flip="none" algn="tl"/>
                </a:blipFill>
                <a:latin typeface="宋体"/>
                <a:ea typeface="宋体"/>
              </a:rPr>
              <a:t>外流区为主</a:t>
            </a:r>
          </a:p>
        </p:txBody>
      </p:sp>
      <p:pic>
        <p:nvPicPr>
          <p:cNvPr id="9219" name="Picture 3" descr="C:\Documents and Settings\Administrator\桌面\图片2.jpg图片2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</a:blip>
          <a:srcRect b="4924"/>
          <a:stretch>
            <a:fillRect/>
          </a:stretch>
        </p:blipFill>
        <p:spPr bwMode="auto">
          <a:xfrm>
            <a:off x="841375" y="476250"/>
            <a:ext cx="6367463" cy="4905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220" name="Text Box 4"/>
          <p:cNvSpPr txBox="1">
            <a:spLocks noChangeArrowheads="1"/>
          </p:cNvSpPr>
          <p:nvPr/>
        </p:nvSpPr>
        <p:spPr bwMode="auto">
          <a:xfrm>
            <a:off x="292100" y="908050"/>
            <a:ext cx="549275" cy="3168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eaVert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b="1">
                <a:ea typeface="楷体_GB2312" pitchFamily="1" charset="-122"/>
              </a:rPr>
              <a:t>中国的外流区与内流区</a:t>
            </a:r>
          </a:p>
        </p:txBody>
      </p:sp>
      <p:sp>
        <p:nvSpPr>
          <p:cNvPr id="10245" name="Text Box 5"/>
          <p:cNvSpPr txBox="1">
            <a:spLocks noChangeArrowheads="1"/>
          </p:cNvSpPr>
          <p:nvPr/>
        </p:nvSpPr>
        <p:spPr bwMode="auto">
          <a:xfrm>
            <a:off x="611188" y="5381625"/>
            <a:ext cx="7993062" cy="120015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zh-CN" sz="2400" b="1">
                <a:latin typeface="黑体" pitchFamily="49" charset="-122"/>
                <a:ea typeface="黑体" pitchFamily="49" charset="-122"/>
              </a:rPr>
              <a:t>    </a:t>
            </a:r>
            <a:r>
              <a:rPr lang="zh-CN" altLang="en-US" sz="2400" b="1">
                <a:latin typeface="黑体" pitchFamily="49" charset="-122"/>
                <a:ea typeface="黑体" pitchFamily="49" charset="-122"/>
              </a:rPr>
              <a:t>中国</a:t>
            </a:r>
            <a:r>
              <a:rPr lang="zh-CN" altLang="en-US" sz="2400" b="1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外流区</a:t>
            </a:r>
            <a:r>
              <a:rPr lang="zh-CN" altLang="en-US" sz="2400" b="1">
                <a:latin typeface="黑体" pitchFamily="49" charset="-122"/>
                <a:ea typeface="黑体" pitchFamily="49" charset="-122"/>
              </a:rPr>
              <a:t>面积</a:t>
            </a:r>
            <a:r>
              <a:rPr lang="zh-CN" altLang="zh-CN" sz="2400" b="1">
                <a:latin typeface="黑体" pitchFamily="49" charset="-122"/>
                <a:ea typeface="黑体" pitchFamily="49" charset="-122"/>
              </a:rPr>
              <a:t>610</a:t>
            </a:r>
            <a:r>
              <a:rPr lang="zh-CN" altLang="en-US" sz="2400" b="1">
                <a:latin typeface="黑体" pitchFamily="49" charset="-122"/>
                <a:ea typeface="黑体" pitchFamily="49" charset="-122"/>
              </a:rPr>
              <a:t>多万千米</a:t>
            </a:r>
            <a:r>
              <a:rPr lang="zh-CN" altLang="zh-CN" sz="2400" b="1" baseline="30000">
                <a:latin typeface="黑体" pitchFamily="49" charset="-122"/>
                <a:ea typeface="黑体" pitchFamily="49" charset="-122"/>
              </a:rPr>
              <a:t>2</a:t>
            </a:r>
            <a:r>
              <a:rPr lang="zh-CN" altLang="en-US" sz="2400" b="1">
                <a:latin typeface="黑体" pitchFamily="49" charset="-122"/>
                <a:ea typeface="黑体" pitchFamily="49" charset="-122"/>
              </a:rPr>
              <a:t>，约占全国陆地总面积的</a:t>
            </a:r>
            <a:r>
              <a:rPr lang="zh-CN" altLang="zh-CN" sz="2400" b="1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64%</a:t>
            </a:r>
            <a:r>
              <a:rPr lang="zh-CN" altLang="en-US" sz="2400" b="1">
                <a:latin typeface="黑体" pitchFamily="49" charset="-122"/>
                <a:ea typeface="黑体" pitchFamily="49" charset="-122"/>
              </a:rPr>
              <a:t>。</a:t>
            </a:r>
            <a:r>
              <a:rPr lang="zh-CN" altLang="en-US" sz="2400" b="1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内流区</a:t>
            </a:r>
            <a:r>
              <a:rPr lang="zh-CN" altLang="en-US" sz="2400" b="1">
                <a:latin typeface="黑体" pitchFamily="49" charset="-122"/>
                <a:ea typeface="黑体" pitchFamily="49" charset="-122"/>
              </a:rPr>
              <a:t>面积约占全国陆地总面积的</a:t>
            </a:r>
            <a:r>
              <a:rPr lang="zh-CN" altLang="zh-CN" sz="2400" b="1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36%</a:t>
            </a:r>
            <a:r>
              <a:rPr lang="zh-CN" altLang="en-US" sz="2400" b="1">
                <a:latin typeface="黑体" pitchFamily="49" charset="-122"/>
                <a:ea typeface="黑体" pitchFamily="49" charset="-122"/>
              </a:rPr>
              <a:t>。外流河的年径流总量占全国的</a:t>
            </a:r>
            <a:r>
              <a:rPr lang="zh-CN" altLang="zh-CN" sz="2400" b="1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95%</a:t>
            </a:r>
            <a:r>
              <a:rPr lang="zh-CN" altLang="en-US" sz="2400" b="1">
                <a:latin typeface="黑体" pitchFamily="49" charset="-122"/>
                <a:ea typeface="黑体" pitchFamily="49" charset="-122"/>
              </a:rPr>
              <a:t>以上。</a:t>
            </a:r>
          </a:p>
        </p:txBody>
      </p:sp>
      <p:pic>
        <p:nvPicPr>
          <p:cNvPr id="9" name="Picture 3" descr="C:\Documents and Settings\Administrator\桌面\图片2.jpg图片2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CFCFD"/>
              </a:clrFrom>
              <a:clrTo>
                <a:srgbClr val="FCFCFD">
                  <a:alpha val="0"/>
                </a:srgbClr>
              </a:clrTo>
            </a:clrChange>
          </a:blip>
          <a:srcRect t="1628" b="4883"/>
          <a:stretch>
            <a:fillRect/>
          </a:stretch>
        </p:blipFill>
        <p:spPr bwMode="auto">
          <a:xfrm>
            <a:off x="5875338" y="-44450"/>
            <a:ext cx="3355975" cy="2609850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</p:spPr>
      </p:pic>
      <p:sp>
        <p:nvSpPr>
          <p:cNvPr id="2" name="TextBox 1"/>
          <p:cNvSpPr txBox="1">
            <a:spLocks noChangeArrowheads="1"/>
          </p:cNvSpPr>
          <p:nvPr/>
        </p:nvSpPr>
        <p:spPr bwMode="auto">
          <a:xfrm>
            <a:off x="3851275" y="1341438"/>
            <a:ext cx="1212850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>
                <a:solidFill>
                  <a:srgbClr val="FF0000"/>
                </a:solidFill>
              </a:rPr>
              <a:t>400mm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3" name="圆角矩形标注 2"/>
          <p:cNvSpPr>
            <a:spLocks noChangeArrowheads="1"/>
          </p:cNvSpPr>
          <p:nvPr/>
        </p:nvSpPr>
        <p:spPr bwMode="auto">
          <a:xfrm>
            <a:off x="6332538" y="3241675"/>
            <a:ext cx="2016125" cy="954088"/>
          </a:xfrm>
          <a:prstGeom prst="wedgeRoundRectCallout">
            <a:avLst>
              <a:gd name="adj1" fmla="val -112519"/>
              <a:gd name="adj2" fmla="val -33167"/>
              <a:gd name="adj3" fmla="val 16667"/>
            </a:avLst>
          </a:prstGeom>
          <a:solidFill>
            <a:schemeClr val="tx2">
              <a:lumMod val="20000"/>
              <a:lumOff val="8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ctr"/>
            <a:r>
              <a:rPr lang="zh-CN" altLang="zh-CN" sz="2400"/>
              <a:t>河水来源：大气降水</a:t>
            </a:r>
          </a:p>
        </p:txBody>
      </p:sp>
      <p:sp>
        <p:nvSpPr>
          <p:cNvPr id="4" name="圆角矩形标注 3"/>
          <p:cNvSpPr>
            <a:spLocks noChangeArrowheads="1"/>
          </p:cNvSpPr>
          <p:nvPr/>
        </p:nvSpPr>
        <p:spPr bwMode="auto">
          <a:xfrm>
            <a:off x="2284413" y="701675"/>
            <a:ext cx="2381250" cy="1158875"/>
          </a:xfrm>
          <a:prstGeom prst="wedgeRoundRectCallout">
            <a:avLst>
              <a:gd name="adj1" fmla="val -56329"/>
              <a:gd name="adj2" fmla="val 150065"/>
              <a:gd name="adj3" fmla="val 16667"/>
            </a:avLst>
          </a:prstGeom>
          <a:solidFill>
            <a:schemeClr val="tx2">
              <a:lumMod val="20000"/>
              <a:lumOff val="80000"/>
            </a:schemeClr>
          </a:solidFill>
          <a:ln w="9525">
            <a:solidFill>
              <a:schemeClr val="accent1">
                <a:lumMod val="20000"/>
                <a:lumOff val="80000"/>
              </a:schemeClr>
            </a:solidFill>
            <a:round/>
            <a:headEnd/>
            <a:tailEnd/>
          </a:ln>
        </p:spPr>
        <p:txBody>
          <a:bodyPr/>
          <a:lstStyle/>
          <a:p>
            <a:pPr algn="ctr"/>
            <a:r>
              <a:rPr lang="zh-CN" altLang="zh-CN" sz="2400" dirty="0"/>
              <a:t>河水来源：高山冰雪融水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2" grpId="0" animBg="1"/>
      <p:bldP spid="10245" grpId="0" animBg="1"/>
      <p:bldP spid="2" grpId="0"/>
      <p:bldP spid="3" grpId="0" bldLvl="0" animBg="1"/>
      <p:bldP spid="3" grpId="1" animBg="1"/>
      <p:bldP spid="4" grpId="0" bldLvl="0" animBg="1"/>
      <p:bldP spid="4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C:\Documents and Settings\Administrator\桌面\图片2.jpg图片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</a:blip>
          <a:srcRect b="4924"/>
          <a:stretch>
            <a:fillRect/>
          </a:stretch>
        </p:blipFill>
        <p:spPr bwMode="auto">
          <a:xfrm>
            <a:off x="1423988" y="1792288"/>
            <a:ext cx="6367462" cy="4905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3" name="Picture 4" descr="玲玲8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42844" y="0"/>
            <a:ext cx="822325" cy="1116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44" name="Text Box 5"/>
          <p:cNvSpPr txBox="1">
            <a:spLocks noChangeArrowheads="1"/>
          </p:cNvSpPr>
          <p:nvPr/>
        </p:nvSpPr>
        <p:spPr bwMode="auto">
          <a:xfrm>
            <a:off x="1214414" y="0"/>
            <a:ext cx="6624637" cy="917559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zh-CN" b="1" dirty="0"/>
              <a:t>       </a:t>
            </a:r>
            <a:r>
              <a:rPr lang="zh-CN" altLang="en-US" b="1" dirty="0"/>
              <a:t>在图上，找出长江、黄河、黑龙江、珠江、淮河、辽河、澜沧江、怒江、雅鲁藏布江、额尔齐斯河和塔里木河。这些河流中，哪些河流位于外流区，哪些河流位于内流区？</a:t>
            </a:r>
          </a:p>
        </p:txBody>
      </p:sp>
      <p:sp>
        <p:nvSpPr>
          <p:cNvPr id="2" name="任意多边形 1"/>
          <p:cNvSpPr>
            <a:spLocks noChangeArrowheads="1"/>
          </p:cNvSpPr>
          <p:nvPr/>
        </p:nvSpPr>
        <p:spPr bwMode="auto">
          <a:xfrm>
            <a:off x="3149600" y="4549775"/>
            <a:ext cx="2957513" cy="1060450"/>
          </a:xfrm>
          <a:custGeom>
            <a:avLst/>
            <a:gdLst>
              <a:gd name="T0" fmla="*/ 2957689 w 2957689"/>
              <a:gd name="T1" fmla="*/ 259645 h 1061156"/>
              <a:gd name="T2" fmla="*/ 2867378 w 2957689"/>
              <a:gd name="T3" fmla="*/ 248356 h 1061156"/>
              <a:gd name="T4" fmla="*/ 2810933 w 2957689"/>
              <a:gd name="T5" fmla="*/ 237067 h 1061156"/>
              <a:gd name="T6" fmla="*/ 2720622 w 2957689"/>
              <a:gd name="T7" fmla="*/ 248356 h 1061156"/>
              <a:gd name="T8" fmla="*/ 2709333 w 2957689"/>
              <a:gd name="T9" fmla="*/ 282222 h 1061156"/>
              <a:gd name="T10" fmla="*/ 2686756 w 2957689"/>
              <a:gd name="T11" fmla="*/ 361245 h 1061156"/>
              <a:gd name="T12" fmla="*/ 2596444 w 2957689"/>
              <a:gd name="T13" fmla="*/ 440267 h 1061156"/>
              <a:gd name="T14" fmla="*/ 2562578 w 2957689"/>
              <a:gd name="T15" fmla="*/ 462845 h 1061156"/>
              <a:gd name="T16" fmla="*/ 2483556 w 2957689"/>
              <a:gd name="T17" fmla="*/ 485422 h 1061156"/>
              <a:gd name="T18" fmla="*/ 2415822 w 2957689"/>
              <a:gd name="T19" fmla="*/ 519289 h 1061156"/>
              <a:gd name="T20" fmla="*/ 2348089 w 2957689"/>
              <a:gd name="T21" fmla="*/ 496711 h 1061156"/>
              <a:gd name="T22" fmla="*/ 2314222 w 2957689"/>
              <a:gd name="T23" fmla="*/ 485422 h 1061156"/>
              <a:gd name="T24" fmla="*/ 2280356 w 2957689"/>
              <a:gd name="T25" fmla="*/ 496711 h 1061156"/>
              <a:gd name="T26" fmla="*/ 2257778 w 2957689"/>
              <a:gd name="T27" fmla="*/ 530578 h 1061156"/>
              <a:gd name="T28" fmla="*/ 2223911 w 2957689"/>
              <a:gd name="T29" fmla="*/ 553156 h 1061156"/>
              <a:gd name="T30" fmla="*/ 2201333 w 2957689"/>
              <a:gd name="T31" fmla="*/ 587022 h 1061156"/>
              <a:gd name="T32" fmla="*/ 2088444 w 2957689"/>
              <a:gd name="T33" fmla="*/ 598311 h 1061156"/>
              <a:gd name="T34" fmla="*/ 2054578 w 2957689"/>
              <a:gd name="T35" fmla="*/ 575734 h 1061156"/>
              <a:gd name="T36" fmla="*/ 1998133 w 2957689"/>
              <a:gd name="T37" fmla="*/ 508000 h 1061156"/>
              <a:gd name="T38" fmla="*/ 1964267 w 2957689"/>
              <a:gd name="T39" fmla="*/ 496711 h 1061156"/>
              <a:gd name="T40" fmla="*/ 1704622 w 2957689"/>
              <a:gd name="T41" fmla="*/ 508000 h 1061156"/>
              <a:gd name="T42" fmla="*/ 1636889 w 2957689"/>
              <a:gd name="T43" fmla="*/ 553156 h 1061156"/>
              <a:gd name="T44" fmla="*/ 1580444 w 2957689"/>
              <a:gd name="T45" fmla="*/ 598311 h 1061156"/>
              <a:gd name="T46" fmla="*/ 1524000 w 2957689"/>
              <a:gd name="T47" fmla="*/ 643467 h 1061156"/>
              <a:gd name="T48" fmla="*/ 1490133 w 2957689"/>
              <a:gd name="T49" fmla="*/ 666045 h 1061156"/>
              <a:gd name="T50" fmla="*/ 1422400 w 2957689"/>
              <a:gd name="T51" fmla="*/ 677334 h 1061156"/>
              <a:gd name="T52" fmla="*/ 1388533 w 2957689"/>
              <a:gd name="T53" fmla="*/ 688622 h 1061156"/>
              <a:gd name="T54" fmla="*/ 1332089 w 2957689"/>
              <a:gd name="T55" fmla="*/ 699911 h 1061156"/>
              <a:gd name="T56" fmla="*/ 1264356 w 2957689"/>
              <a:gd name="T57" fmla="*/ 722489 h 1061156"/>
              <a:gd name="T58" fmla="*/ 1219200 w 2957689"/>
              <a:gd name="T59" fmla="*/ 767645 h 1061156"/>
              <a:gd name="T60" fmla="*/ 1174044 w 2957689"/>
              <a:gd name="T61" fmla="*/ 835378 h 1061156"/>
              <a:gd name="T62" fmla="*/ 1151467 w 2957689"/>
              <a:gd name="T63" fmla="*/ 936978 h 1061156"/>
              <a:gd name="T64" fmla="*/ 1117600 w 2957689"/>
              <a:gd name="T65" fmla="*/ 959556 h 1061156"/>
              <a:gd name="T66" fmla="*/ 1106311 w 2957689"/>
              <a:gd name="T67" fmla="*/ 993422 h 1061156"/>
              <a:gd name="T68" fmla="*/ 1095022 w 2957689"/>
              <a:gd name="T69" fmla="*/ 1038578 h 1061156"/>
              <a:gd name="T70" fmla="*/ 1061156 w 2957689"/>
              <a:gd name="T71" fmla="*/ 1061156 h 1061156"/>
              <a:gd name="T72" fmla="*/ 1004711 w 2957689"/>
              <a:gd name="T73" fmla="*/ 1016000 h 1061156"/>
              <a:gd name="T74" fmla="*/ 982133 w 2957689"/>
              <a:gd name="T75" fmla="*/ 982134 h 1061156"/>
              <a:gd name="T76" fmla="*/ 914400 w 2957689"/>
              <a:gd name="T77" fmla="*/ 948267 h 1061156"/>
              <a:gd name="T78" fmla="*/ 857956 w 2957689"/>
              <a:gd name="T79" fmla="*/ 1004711 h 1061156"/>
              <a:gd name="T80" fmla="*/ 835378 w 2957689"/>
              <a:gd name="T81" fmla="*/ 970845 h 1061156"/>
              <a:gd name="T82" fmla="*/ 824089 w 2957689"/>
              <a:gd name="T83" fmla="*/ 936978 h 1061156"/>
              <a:gd name="T84" fmla="*/ 812800 w 2957689"/>
              <a:gd name="T85" fmla="*/ 587022 h 1061156"/>
              <a:gd name="T86" fmla="*/ 767644 w 2957689"/>
              <a:gd name="T87" fmla="*/ 519289 h 1061156"/>
              <a:gd name="T88" fmla="*/ 745067 w 2957689"/>
              <a:gd name="T89" fmla="*/ 485422 h 1061156"/>
              <a:gd name="T90" fmla="*/ 733778 w 2957689"/>
              <a:gd name="T91" fmla="*/ 451556 h 1061156"/>
              <a:gd name="T92" fmla="*/ 699911 w 2957689"/>
              <a:gd name="T93" fmla="*/ 417689 h 1061156"/>
              <a:gd name="T94" fmla="*/ 666044 w 2957689"/>
              <a:gd name="T95" fmla="*/ 304800 h 1061156"/>
              <a:gd name="T96" fmla="*/ 632178 w 2957689"/>
              <a:gd name="T97" fmla="*/ 282222 h 1061156"/>
              <a:gd name="T98" fmla="*/ 587022 w 2957689"/>
              <a:gd name="T99" fmla="*/ 214489 h 1061156"/>
              <a:gd name="T100" fmla="*/ 575733 w 2957689"/>
              <a:gd name="T101" fmla="*/ 180622 h 1061156"/>
              <a:gd name="T102" fmla="*/ 519289 w 2957689"/>
              <a:gd name="T103" fmla="*/ 124178 h 1061156"/>
              <a:gd name="T104" fmla="*/ 474133 w 2957689"/>
              <a:gd name="T105" fmla="*/ 79022 h 1061156"/>
              <a:gd name="T106" fmla="*/ 462844 w 2957689"/>
              <a:gd name="T107" fmla="*/ 45156 h 1061156"/>
              <a:gd name="T108" fmla="*/ 395111 w 2957689"/>
              <a:gd name="T109" fmla="*/ 0 h 1061156"/>
              <a:gd name="T110" fmla="*/ 316089 w 2957689"/>
              <a:gd name="T111" fmla="*/ 11289 h 1061156"/>
              <a:gd name="T112" fmla="*/ 237067 w 2957689"/>
              <a:gd name="T113" fmla="*/ 33867 h 1061156"/>
              <a:gd name="T114" fmla="*/ 22578 w 2957689"/>
              <a:gd name="T115" fmla="*/ 33867 h 1061156"/>
              <a:gd name="T116" fmla="*/ 0 w 2957689"/>
              <a:gd name="T117" fmla="*/ 67734 h 106115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w 2957689"/>
              <a:gd name="T178" fmla="*/ 0 h 1061156"/>
              <a:gd name="T179" fmla="*/ 2957689 w 2957689"/>
              <a:gd name="T180" fmla="*/ 1061156 h 1061156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T177" t="T178" r="T179" b="T180"/>
            <a:pathLst>
              <a:path w="2957689" h="1061156">
                <a:moveTo>
                  <a:pt x="2957689" y="259645"/>
                </a:moveTo>
                <a:cubicBezTo>
                  <a:pt x="2927585" y="255882"/>
                  <a:pt x="2897363" y="252969"/>
                  <a:pt x="2867378" y="248356"/>
                </a:cubicBezTo>
                <a:cubicBezTo>
                  <a:pt x="2848414" y="245438"/>
                  <a:pt x="2830121" y="237067"/>
                  <a:pt x="2810933" y="237067"/>
                </a:cubicBezTo>
                <a:cubicBezTo>
                  <a:pt x="2780595" y="237067"/>
                  <a:pt x="2750726" y="244593"/>
                  <a:pt x="2720622" y="248356"/>
                </a:cubicBezTo>
                <a:cubicBezTo>
                  <a:pt x="2716859" y="259645"/>
                  <a:pt x="2712602" y="270781"/>
                  <a:pt x="2709333" y="282222"/>
                </a:cubicBezTo>
                <a:cubicBezTo>
                  <a:pt x="2704513" y="299093"/>
                  <a:pt x="2695775" y="343206"/>
                  <a:pt x="2686756" y="361245"/>
                </a:cubicBezTo>
                <a:cubicBezTo>
                  <a:pt x="2663239" y="408280"/>
                  <a:pt x="2647240" y="406403"/>
                  <a:pt x="2596444" y="440267"/>
                </a:cubicBezTo>
                <a:lnTo>
                  <a:pt x="2562578" y="462845"/>
                </a:lnTo>
                <a:cubicBezTo>
                  <a:pt x="2552860" y="469324"/>
                  <a:pt x="2489580" y="483916"/>
                  <a:pt x="2483556" y="485422"/>
                </a:cubicBezTo>
                <a:cubicBezTo>
                  <a:pt x="2470239" y="494300"/>
                  <a:pt x="2435853" y="521515"/>
                  <a:pt x="2415822" y="519289"/>
                </a:cubicBezTo>
                <a:cubicBezTo>
                  <a:pt x="2392169" y="516661"/>
                  <a:pt x="2370667" y="504237"/>
                  <a:pt x="2348089" y="496711"/>
                </a:cubicBezTo>
                <a:lnTo>
                  <a:pt x="2314222" y="485422"/>
                </a:lnTo>
                <a:cubicBezTo>
                  <a:pt x="2302933" y="489185"/>
                  <a:pt x="2289648" y="489277"/>
                  <a:pt x="2280356" y="496711"/>
                </a:cubicBezTo>
                <a:cubicBezTo>
                  <a:pt x="2269761" y="505187"/>
                  <a:pt x="2267372" y="520984"/>
                  <a:pt x="2257778" y="530578"/>
                </a:cubicBezTo>
                <a:cubicBezTo>
                  <a:pt x="2248184" y="540172"/>
                  <a:pt x="2235200" y="545630"/>
                  <a:pt x="2223911" y="553156"/>
                </a:cubicBezTo>
                <a:cubicBezTo>
                  <a:pt x="2216385" y="564445"/>
                  <a:pt x="2210927" y="577428"/>
                  <a:pt x="2201333" y="587022"/>
                </a:cubicBezTo>
                <a:cubicBezTo>
                  <a:pt x="2161662" y="626693"/>
                  <a:pt x="2148864" y="606942"/>
                  <a:pt x="2088444" y="598311"/>
                </a:cubicBezTo>
                <a:cubicBezTo>
                  <a:pt x="2077155" y="590785"/>
                  <a:pt x="2064171" y="585327"/>
                  <a:pt x="2054578" y="575734"/>
                </a:cubicBezTo>
                <a:cubicBezTo>
                  <a:pt x="2012927" y="534083"/>
                  <a:pt x="2053617" y="544990"/>
                  <a:pt x="1998133" y="508000"/>
                </a:cubicBezTo>
                <a:cubicBezTo>
                  <a:pt x="1988232" y="501399"/>
                  <a:pt x="1975556" y="500474"/>
                  <a:pt x="1964267" y="496711"/>
                </a:cubicBezTo>
                <a:cubicBezTo>
                  <a:pt x="1877719" y="500474"/>
                  <a:pt x="1789992" y="493281"/>
                  <a:pt x="1704622" y="508000"/>
                </a:cubicBezTo>
                <a:cubicBezTo>
                  <a:pt x="1677881" y="512610"/>
                  <a:pt x="1636889" y="553156"/>
                  <a:pt x="1636889" y="553156"/>
                </a:cubicBezTo>
                <a:cubicBezTo>
                  <a:pt x="1572180" y="650216"/>
                  <a:pt x="1658345" y="535989"/>
                  <a:pt x="1580444" y="598311"/>
                </a:cubicBezTo>
                <a:cubicBezTo>
                  <a:pt x="1507498" y="656669"/>
                  <a:pt x="1609126" y="615092"/>
                  <a:pt x="1524000" y="643467"/>
                </a:cubicBezTo>
                <a:cubicBezTo>
                  <a:pt x="1512711" y="650993"/>
                  <a:pt x="1503004" y="661754"/>
                  <a:pt x="1490133" y="666045"/>
                </a:cubicBezTo>
                <a:cubicBezTo>
                  <a:pt x="1468419" y="673283"/>
                  <a:pt x="1444744" y="672369"/>
                  <a:pt x="1422400" y="677334"/>
                </a:cubicBezTo>
                <a:cubicBezTo>
                  <a:pt x="1410784" y="679915"/>
                  <a:pt x="1400077" y="685736"/>
                  <a:pt x="1388533" y="688622"/>
                </a:cubicBezTo>
                <a:cubicBezTo>
                  <a:pt x="1369919" y="693275"/>
                  <a:pt x="1350600" y="694862"/>
                  <a:pt x="1332089" y="699911"/>
                </a:cubicBezTo>
                <a:cubicBezTo>
                  <a:pt x="1309129" y="706173"/>
                  <a:pt x="1264356" y="722489"/>
                  <a:pt x="1264356" y="722489"/>
                </a:cubicBezTo>
                <a:cubicBezTo>
                  <a:pt x="1234252" y="812800"/>
                  <a:pt x="1279408" y="707438"/>
                  <a:pt x="1219200" y="767645"/>
                </a:cubicBezTo>
                <a:cubicBezTo>
                  <a:pt x="1200012" y="786832"/>
                  <a:pt x="1174044" y="835378"/>
                  <a:pt x="1174044" y="835378"/>
                </a:cubicBezTo>
                <a:cubicBezTo>
                  <a:pt x="1173928" y="836074"/>
                  <a:pt x="1163169" y="922351"/>
                  <a:pt x="1151467" y="936978"/>
                </a:cubicBezTo>
                <a:cubicBezTo>
                  <a:pt x="1142991" y="947573"/>
                  <a:pt x="1128889" y="952030"/>
                  <a:pt x="1117600" y="959556"/>
                </a:cubicBezTo>
                <a:cubicBezTo>
                  <a:pt x="1113837" y="970845"/>
                  <a:pt x="1109580" y="981981"/>
                  <a:pt x="1106311" y="993422"/>
                </a:cubicBezTo>
                <a:cubicBezTo>
                  <a:pt x="1102049" y="1008340"/>
                  <a:pt x="1103628" y="1025668"/>
                  <a:pt x="1095022" y="1038578"/>
                </a:cubicBezTo>
                <a:cubicBezTo>
                  <a:pt x="1087496" y="1049867"/>
                  <a:pt x="1072445" y="1053630"/>
                  <a:pt x="1061156" y="1061156"/>
                </a:cubicBezTo>
                <a:cubicBezTo>
                  <a:pt x="996453" y="964101"/>
                  <a:pt x="1082606" y="1078315"/>
                  <a:pt x="1004711" y="1016000"/>
                </a:cubicBezTo>
                <a:cubicBezTo>
                  <a:pt x="994117" y="1007525"/>
                  <a:pt x="991727" y="991728"/>
                  <a:pt x="982133" y="982134"/>
                </a:cubicBezTo>
                <a:cubicBezTo>
                  <a:pt x="960248" y="960249"/>
                  <a:pt x="941946" y="957449"/>
                  <a:pt x="914400" y="948267"/>
                </a:cubicBezTo>
                <a:cubicBezTo>
                  <a:pt x="907317" y="958891"/>
                  <a:pt x="880091" y="1009138"/>
                  <a:pt x="857956" y="1004711"/>
                </a:cubicBezTo>
                <a:cubicBezTo>
                  <a:pt x="844652" y="1002050"/>
                  <a:pt x="842904" y="982134"/>
                  <a:pt x="835378" y="970845"/>
                </a:cubicBezTo>
                <a:cubicBezTo>
                  <a:pt x="831615" y="959556"/>
                  <a:pt x="824788" y="948857"/>
                  <a:pt x="824089" y="936978"/>
                </a:cubicBezTo>
                <a:cubicBezTo>
                  <a:pt x="817235" y="820467"/>
                  <a:pt x="828430" y="702683"/>
                  <a:pt x="812800" y="587022"/>
                </a:cubicBezTo>
                <a:cubicBezTo>
                  <a:pt x="809166" y="560131"/>
                  <a:pt x="782696" y="541867"/>
                  <a:pt x="767644" y="519289"/>
                </a:cubicBezTo>
                <a:lnTo>
                  <a:pt x="745067" y="485422"/>
                </a:lnTo>
                <a:cubicBezTo>
                  <a:pt x="738467" y="475521"/>
                  <a:pt x="740379" y="461457"/>
                  <a:pt x="733778" y="451556"/>
                </a:cubicBezTo>
                <a:cubicBezTo>
                  <a:pt x="724922" y="438272"/>
                  <a:pt x="711200" y="428978"/>
                  <a:pt x="699911" y="417689"/>
                </a:cubicBezTo>
                <a:cubicBezTo>
                  <a:pt x="692805" y="367948"/>
                  <a:pt x="700270" y="339027"/>
                  <a:pt x="666044" y="304800"/>
                </a:cubicBezTo>
                <a:cubicBezTo>
                  <a:pt x="656450" y="295206"/>
                  <a:pt x="643467" y="289748"/>
                  <a:pt x="632178" y="282222"/>
                </a:cubicBezTo>
                <a:lnTo>
                  <a:pt x="587022" y="214489"/>
                </a:lnTo>
                <a:cubicBezTo>
                  <a:pt x="580421" y="204588"/>
                  <a:pt x="581055" y="191265"/>
                  <a:pt x="575733" y="180622"/>
                </a:cubicBezTo>
                <a:cubicBezTo>
                  <a:pt x="556919" y="142993"/>
                  <a:pt x="553156" y="146756"/>
                  <a:pt x="519289" y="124178"/>
                </a:cubicBezTo>
                <a:cubicBezTo>
                  <a:pt x="489186" y="33868"/>
                  <a:pt x="534340" y="139228"/>
                  <a:pt x="474133" y="79022"/>
                </a:cubicBezTo>
                <a:cubicBezTo>
                  <a:pt x="465719" y="70608"/>
                  <a:pt x="471258" y="53570"/>
                  <a:pt x="462844" y="45156"/>
                </a:cubicBezTo>
                <a:cubicBezTo>
                  <a:pt x="443657" y="25969"/>
                  <a:pt x="395111" y="0"/>
                  <a:pt x="395111" y="0"/>
                </a:cubicBezTo>
                <a:cubicBezTo>
                  <a:pt x="368770" y="3763"/>
                  <a:pt x="342268" y="6529"/>
                  <a:pt x="316089" y="11289"/>
                </a:cubicBezTo>
                <a:cubicBezTo>
                  <a:pt x="284902" y="16959"/>
                  <a:pt x="266085" y="24194"/>
                  <a:pt x="237067" y="33867"/>
                </a:cubicBezTo>
                <a:cubicBezTo>
                  <a:pt x="174407" y="27601"/>
                  <a:pt x="85955" y="10821"/>
                  <a:pt x="22578" y="33867"/>
                </a:cubicBezTo>
                <a:cubicBezTo>
                  <a:pt x="9827" y="38504"/>
                  <a:pt x="0" y="67734"/>
                  <a:pt x="0" y="67734"/>
                </a:cubicBezTo>
              </a:path>
            </a:pathLst>
          </a:custGeom>
          <a:noFill/>
          <a:ln w="38100">
            <a:solidFill>
              <a:srgbClr val="3333FF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" name="任意多边形 2"/>
          <p:cNvSpPr>
            <a:spLocks noChangeArrowheads="1"/>
          </p:cNvSpPr>
          <p:nvPr/>
        </p:nvSpPr>
        <p:spPr bwMode="auto">
          <a:xfrm>
            <a:off x="3702050" y="3836988"/>
            <a:ext cx="2020888" cy="893762"/>
          </a:xfrm>
          <a:custGeom>
            <a:avLst/>
            <a:gdLst>
              <a:gd name="T0" fmla="*/ 2020711 w 2020711"/>
              <a:gd name="T1" fmla="*/ 283382 h 893413"/>
              <a:gd name="T2" fmla="*/ 1964266 w 2020711"/>
              <a:gd name="T3" fmla="*/ 328538 h 893413"/>
              <a:gd name="T4" fmla="*/ 1930400 w 2020711"/>
              <a:gd name="T5" fmla="*/ 339827 h 893413"/>
              <a:gd name="T6" fmla="*/ 1919111 w 2020711"/>
              <a:gd name="T7" fmla="*/ 373694 h 893413"/>
              <a:gd name="T8" fmla="*/ 1885244 w 2020711"/>
              <a:gd name="T9" fmla="*/ 396271 h 893413"/>
              <a:gd name="T10" fmla="*/ 1851377 w 2020711"/>
              <a:gd name="T11" fmla="*/ 464005 h 893413"/>
              <a:gd name="T12" fmla="*/ 1817511 w 2020711"/>
              <a:gd name="T13" fmla="*/ 531738 h 893413"/>
              <a:gd name="T14" fmla="*/ 1783644 w 2020711"/>
              <a:gd name="T15" fmla="*/ 543027 h 893413"/>
              <a:gd name="T16" fmla="*/ 1749777 w 2020711"/>
              <a:gd name="T17" fmla="*/ 610760 h 893413"/>
              <a:gd name="T18" fmla="*/ 1715911 w 2020711"/>
              <a:gd name="T19" fmla="*/ 622049 h 893413"/>
              <a:gd name="T20" fmla="*/ 1693333 w 2020711"/>
              <a:gd name="T21" fmla="*/ 655916 h 893413"/>
              <a:gd name="T22" fmla="*/ 1659466 w 2020711"/>
              <a:gd name="T23" fmla="*/ 667205 h 893413"/>
              <a:gd name="T24" fmla="*/ 1298222 w 2020711"/>
              <a:gd name="T25" fmla="*/ 655916 h 893413"/>
              <a:gd name="T26" fmla="*/ 1286933 w 2020711"/>
              <a:gd name="T27" fmla="*/ 305960 h 893413"/>
              <a:gd name="T28" fmla="*/ 1298222 w 2020711"/>
              <a:gd name="T29" fmla="*/ 215649 h 893413"/>
              <a:gd name="T30" fmla="*/ 1354666 w 2020711"/>
              <a:gd name="T31" fmla="*/ 159205 h 893413"/>
              <a:gd name="T32" fmla="*/ 1332088 w 2020711"/>
              <a:gd name="T33" fmla="*/ 68894 h 893413"/>
              <a:gd name="T34" fmla="*/ 1174044 w 2020711"/>
              <a:gd name="T35" fmla="*/ 46316 h 893413"/>
              <a:gd name="T36" fmla="*/ 1151466 w 2020711"/>
              <a:gd name="T37" fmla="*/ 12449 h 893413"/>
              <a:gd name="T38" fmla="*/ 993422 w 2020711"/>
              <a:gd name="T39" fmla="*/ 12449 h 893413"/>
              <a:gd name="T40" fmla="*/ 982133 w 2020711"/>
              <a:gd name="T41" fmla="*/ 46316 h 893413"/>
              <a:gd name="T42" fmla="*/ 959555 w 2020711"/>
              <a:gd name="T43" fmla="*/ 204360 h 893413"/>
              <a:gd name="T44" fmla="*/ 936977 w 2020711"/>
              <a:gd name="T45" fmla="*/ 272094 h 893413"/>
              <a:gd name="T46" fmla="*/ 891822 w 2020711"/>
              <a:gd name="T47" fmla="*/ 339827 h 893413"/>
              <a:gd name="T48" fmla="*/ 857955 w 2020711"/>
              <a:gd name="T49" fmla="*/ 362405 h 893413"/>
              <a:gd name="T50" fmla="*/ 846666 w 2020711"/>
              <a:gd name="T51" fmla="*/ 396271 h 893413"/>
              <a:gd name="T52" fmla="*/ 812800 w 2020711"/>
              <a:gd name="T53" fmla="*/ 407560 h 893413"/>
              <a:gd name="T54" fmla="*/ 745066 w 2020711"/>
              <a:gd name="T55" fmla="*/ 418849 h 893413"/>
              <a:gd name="T56" fmla="*/ 711200 w 2020711"/>
              <a:gd name="T57" fmla="*/ 430138 h 893413"/>
              <a:gd name="T58" fmla="*/ 699911 w 2020711"/>
              <a:gd name="T59" fmla="*/ 464005 h 893413"/>
              <a:gd name="T60" fmla="*/ 666044 w 2020711"/>
              <a:gd name="T61" fmla="*/ 497871 h 893413"/>
              <a:gd name="T62" fmla="*/ 609600 w 2020711"/>
              <a:gd name="T63" fmla="*/ 576894 h 893413"/>
              <a:gd name="T64" fmla="*/ 417688 w 2020711"/>
              <a:gd name="T65" fmla="*/ 565605 h 893413"/>
              <a:gd name="T66" fmla="*/ 383822 w 2020711"/>
              <a:gd name="T67" fmla="*/ 588182 h 893413"/>
              <a:gd name="T68" fmla="*/ 395111 w 2020711"/>
              <a:gd name="T69" fmla="*/ 734938 h 893413"/>
              <a:gd name="T70" fmla="*/ 451555 w 2020711"/>
              <a:gd name="T71" fmla="*/ 836538 h 893413"/>
              <a:gd name="T72" fmla="*/ 462844 w 2020711"/>
              <a:gd name="T73" fmla="*/ 870405 h 893413"/>
              <a:gd name="T74" fmla="*/ 428977 w 2020711"/>
              <a:gd name="T75" fmla="*/ 892982 h 893413"/>
              <a:gd name="T76" fmla="*/ 383822 w 2020711"/>
              <a:gd name="T77" fmla="*/ 881694 h 893413"/>
              <a:gd name="T78" fmla="*/ 282222 w 2020711"/>
              <a:gd name="T79" fmla="*/ 802671 h 893413"/>
              <a:gd name="T80" fmla="*/ 214488 w 2020711"/>
              <a:gd name="T81" fmla="*/ 768805 h 893413"/>
              <a:gd name="T82" fmla="*/ 90311 w 2020711"/>
              <a:gd name="T83" fmla="*/ 712360 h 893413"/>
              <a:gd name="T84" fmla="*/ 11288 w 2020711"/>
              <a:gd name="T85" fmla="*/ 689782 h 893413"/>
              <a:gd name="T86" fmla="*/ 0 w 2020711"/>
              <a:gd name="T87" fmla="*/ 689782 h 893413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w 2020711"/>
              <a:gd name="T133" fmla="*/ 0 h 893413"/>
              <a:gd name="T134" fmla="*/ 2020711 w 2020711"/>
              <a:gd name="T135" fmla="*/ 893413 h 893413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T132" t="T133" r="T134" b="T135"/>
            <a:pathLst>
              <a:path w="2020711" h="893413">
                <a:moveTo>
                  <a:pt x="2020711" y="283382"/>
                </a:moveTo>
                <a:cubicBezTo>
                  <a:pt x="2001896" y="298434"/>
                  <a:pt x="1984698" y="315768"/>
                  <a:pt x="1964266" y="328538"/>
                </a:cubicBezTo>
                <a:cubicBezTo>
                  <a:pt x="1954175" y="334845"/>
                  <a:pt x="1938814" y="331413"/>
                  <a:pt x="1930400" y="339827"/>
                </a:cubicBezTo>
                <a:cubicBezTo>
                  <a:pt x="1921986" y="348241"/>
                  <a:pt x="1926545" y="364402"/>
                  <a:pt x="1919111" y="373694"/>
                </a:cubicBezTo>
                <a:cubicBezTo>
                  <a:pt x="1910635" y="384288"/>
                  <a:pt x="1896533" y="388745"/>
                  <a:pt x="1885244" y="396271"/>
                </a:cubicBezTo>
                <a:cubicBezTo>
                  <a:pt x="1856870" y="481393"/>
                  <a:pt x="1895144" y="376473"/>
                  <a:pt x="1851377" y="464005"/>
                </a:cubicBezTo>
                <a:cubicBezTo>
                  <a:pt x="1837744" y="491271"/>
                  <a:pt x="1844469" y="510171"/>
                  <a:pt x="1817511" y="531738"/>
                </a:cubicBezTo>
                <a:cubicBezTo>
                  <a:pt x="1808219" y="539172"/>
                  <a:pt x="1794933" y="539264"/>
                  <a:pt x="1783644" y="543027"/>
                </a:cubicBezTo>
                <a:cubicBezTo>
                  <a:pt x="1776207" y="565338"/>
                  <a:pt x="1769672" y="594844"/>
                  <a:pt x="1749777" y="610760"/>
                </a:cubicBezTo>
                <a:cubicBezTo>
                  <a:pt x="1740485" y="618193"/>
                  <a:pt x="1727200" y="618286"/>
                  <a:pt x="1715911" y="622049"/>
                </a:cubicBezTo>
                <a:cubicBezTo>
                  <a:pt x="1708385" y="633338"/>
                  <a:pt x="1703928" y="647440"/>
                  <a:pt x="1693333" y="655916"/>
                </a:cubicBezTo>
                <a:cubicBezTo>
                  <a:pt x="1684041" y="663350"/>
                  <a:pt x="1671366" y="667205"/>
                  <a:pt x="1659466" y="667205"/>
                </a:cubicBezTo>
                <a:cubicBezTo>
                  <a:pt x="1538993" y="667205"/>
                  <a:pt x="1418637" y="659679"/>
                  <a:pt x="1298222" y="655916"/>
                </a:cubicBezTo>
                <a:cubicBezTo>
                  <a:pt x="1294459" y="539264"/>
                  <a:pt x="1286933" y="422673"/>
                  <a:pt x="1286933" y="305960"/>
                </a:cubicBezTo>
                <a:cubicBezTo>
                  <a:pt x="1286933" y="275622"/>
                  <a:pt x="1290239" y="244918"/>
                  <a:pt x="1298222" y="215649"/>
                </a:cubicBezTo>
                <a:cubicBezTo>
                  <a:pt x="1306584" y="184987"/>
                  <a:pt x="1331252" y="174814"/>
                  <a:pt x="1354666" y="159205"/>
                </a:cubicBezTo>
                <a:cubicBezTo>
                  <a:pt x="1362010" y="115140"/>
                  <a:pt x="1388661" y="82205"/>
                  <a:pt x="1332088" y="68894"/>
                </a:cubicBezTo>
                <a:cubicBezTo>
                  <a:pt x="1280286" y="56706"/>
                  <a:pt x="1174044" y="46316"/>
                  <a:pt x="1174044" y="46316"/>
                </a:cubicBezTo>
                <a:cubicBezTo>
                  <a:pt x="1166518" y="35027"/>
                  <a:pt x="1162061" y="20925"/>
                  <a:pt x="1151466" y="12449"/>
                </a:cubicBezTo>
                <a:cubicBezTo>
                  <a:pt x="1116563" y="-15474"/>
                  <a:pt x="995347" y="12274"/>
                  <a:pt x="993422" y="12449"/>
                </a:cubicBezTo>
                <a:cubicBezTo>
                  <a:pt x="989659" y="23738"/>
                  <a:pt x="984262" y="34608"/>
                  <a:pt x="982133" y="46316"/>
                </a:cubicBezTo>
                <a:cubicBezTo>
                  <a:pt x="973222" y="95324"/>
                  <a:pt x="971895" y="155000"/>
                  <a:pt x="959555" y="204360"/>
                </a:cubicBezTo>
                <a:cubicBezTo>
                  <a:pt x="953783" y="227449"/>
                  <a:pt x="950178" y="252292"/>
                  <a:pt x="936977" y="272094"/>
                </a:cubicBezTo>
                <a:cubicBezTo>
                  <a:pt x="921925" y="294672"/>
                  <a:pt x="914400" y="324775"/>
                  <a:pt x="891822" y="339827"/>
                </a:cubicBezTo>
                <a:lnTo>
                  <a:pt x="857955" y="362405"/>
                </a:lnTo>
                <a:cubicBezTo>
                  <a:pt x="854192" y="373694"/>
                  <a:pt x="855080" y="387857"/>
                  <a:pt x="846666" y="396271"/>
                </a:cubicBezTo>
                <a:cubicBezTo>
                  <a:pt x="838252" y="404685"/>
                  <a:pt x="824416" y="404979"/>
                  <a:pt x="812800" y="407560"/>
                </a:cubicBezTo>
                <a:cubicBezTo>
                  <a:pt x="790456" y="412525"/>
                  <a:pt x="767644" y="415086"/>
                  <a:pt x="745066" y="418849"/>
                </a:cubicBezTo>
                <a:cubicBezTo>
                  <a:pt x="733777" y="422612"/>
                  <a:pt x="719614" y="421724"/>
                  <a:pt x="711200" y="430138"/>
                </a:cubicBezTo>
                <a:cubicBezTo>
                  <a:pt x="702786" y="438552"/>
                  <a:pt x="706512" y="454104"/>
                  <a:pt x="699911" y="464005"/>
                </a:cubicBezTo>
                <a:cubicBezTo>
                  <a:pt x="691055" y="477288"/>
                  <a:pt x="677333" y="486582"/>
                  <a:pt x="666044" y="497871"/>
                </a:cubicBezTo>
                <a:cubicBezTo>
                  <a:pt x="639703" y="576894"/>
                  <a:pt x="666044" y="558079"/>
                  <a:pt x="609600" y="576894"/>
                </a:cubicBezTo>
                <a:cubicBezTo>
                  <a:pt x="545629" y="573131"/>
                  <a:pt x="481689" y="562405"/>
                  <a:pt x="417688" y="565605"/>
                </a:cubicBezTo>
                <a:cubicBezTo>
                  <a:pt x="404138" y="566282"/>
                  <a:pt x="385615" y="574734"/>
                  <a:pt x="383822" y="588182"/>
                </a:cubicBezTo>
                <a:cubicBezTo>
                  <a:pt x="377338" y="636815"/>
                  <a:pt x="389025" y="686254"/>
                  <a:pt x="395111" y="734938"/>
                </a:cubicBezTo>
                <a:cubicBezTo>
                  <a:pt x="401920" y="789410"/>
                  <a:pt x="429582" y="770619"/>
                  <a:pt x="451555" y="836538"/>
                </a:cubicBezTo>
                <a:lnTo>
                  <a:pt x="462844" y="870405"/>
                </a:lnTo>
                <a:cubicBezTo>
                  <a:pt x="451555" y="877931"/>
                  <a:pt x="442408" y="891063"/>
                  <a:pt x="428977" y="892982"/>
                </a:cubicBezTo>
                <a:cubicBezTo>
                  <a:pt x="413618" y="895176"/>
                  <a:pt x="397699" y="888632"/>
                  <a:pt x="383822" y="881694"/>
                </a:cubicBezTo>
                <a:cubicBezTo>
                  <a:pt x="298218" y="838893"/>
                  <a:pt x="337974" y="849130"/>
                  <a:pt x="282222" y="802671"/>
                </a:cubicBezTo>
                <a:cubicBezTo>
                  <a:pt x="253046" y="778357"/>
                  <a:pt x="248428" y="780118"/>
                  <a:pt x="214488" y="768805"/>
                </a:cubicBezTo>
                <a:cubicBezTo>
                  <a:pt x="116696" y="703610"/>
                  <a:pt x="183329" y="735615"/>
                  <a:pt x="90311" y="712360"/>
                </a:cubicBezTo>
                <a:cubicBezTo>
                  <a:pt x="4234" y="690841"/>
                  <a:pt x="116870" y="710899"/>
                  <a:pt x="11288" y="689782"/>
                </a:cubicBezTo>
                <a:cubicBezTo>
                  <a:pt x="7598" y="689044"/>
                  <a:pt x="3763" y="689782"/>
                  <a:pt x="0" y="689782"/>
                </a:cubicBezTo>
              </a:path>
            </a:pathLst>
          </a:custGeom>
          <a:noFill/>
          <a:ln w="38100">
            <a:solidFill>
              <a:srgbClr val="3333FF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" name="任意多边形 3"/>
          <p:cNvSpPr>
            <a:spLocks noChangeArrowheads="1"/>
          </p:cNvSpPr>
          <p:nvPr/>
        </p:nvSpPr>
        <p:spPr bwMode="auto">
          <a:xfrm>
            <a:off x="5470525" y="2043113"/>
            <a:ext cx="1573213" cy="655637"/>
          </a:xfrm>
          <a:custGeom>
            <a:avLst/>
            <a:gdLst>
              <a:gd name="T0" fmla="*/ 308791 w 1573147"/>
              <a:gd name="T1" fmla="*/ 575733 h 654755"/>
              <a:gd name="T2" fmla="*/ 252347 w 1573147"/>
              <a:gd name="T3" fmla="*/ 587022 h 654755"/>
              <a:gd name="T4" fmla="*/ 218480 w 1573147"/>
              <a:gd name="T5" fmla="*/ 598311 h 654755"/>
              <a:gd name="T6" fmla="*/ 207191 w 1573147"/>
              <a:gd name="T7" fmla="*/ 632178 h 654755"/>
              <a:gd name="T8" fmla="*/ 173324 w 1573147"/>
              <a:gd name="T9" fmla="*/ 654755 h 654755"/>
              <a:gd name="T10" fmla="*/ 3991 w 1573147"/>
              <a:gd name="T11" fmla="*/ 643467 h 654755"/>
              <a:gd name="T12" fmla="*/ 15280 w 1573147"/>
              <a:gd name="T13" fmla="*/ 609600 h 654755"/>
              <a:gd name="T14" fmla="*/ 83013 w 1573147"/>
              <a:gd name="T15" fmla="*/ 564444 h 654755"/>
              <a:gd name="T16" fmla="*/ 116880 w 1573147"/>
              <a:gd name="T17" fmla="*/ 541867 h 654755"/>
              <a:gd name="T18" fmla="*/ 139458 w 1573147"/>
              <a:gd name="T19" fmla="*/ 428978 h 654755"/>
              <a:gd name="T20" fmla="*/ 162036 w 1573147"/>
              <a:gd name="T21" fmla="*/ 361244 h 654755"/>
              <a:gd name="T22" fmla="*/ 173324 w 1573147"/>
              <a:gd name="T23" fmla="*/ 304800 h 654755"/>
              <a:gd name="T24" fmla="*/ 162036 w 1573147"/>
              <a:gd name="T25" fmla="*/ 225778 h 654755"/>
              <a:gd name="T26" fmla="*/ 128169 w 1573147"/>
              <a:gd name="T27" fmla="*/ 203200 h 654755"/>
              <a:gd name="T28" fmla="*/ 116880 w 1573147"/>
              <a:gd name="T29" fmla="*/ 169333 h 654755"/>
              <a:gd name="T30" fmla="*/ 263636 w 1573147"/>
              <a:gd name="T31" fmla="*/ 146755 h 654755"/>
              <a:gd name="T32" fmla="*/ 365236 w 1573147"/>
              <a:gd name="T33" fmla="*/ 101600 h 654755"/>
              <a:gd name="T34" fmla="*/ 557147 w 1573147"/>
              <a:gd name="T35" fmla="*/ 112889 h 654755"/>
              <a:gd name="T36" fmla="*/ 602302 w 1573147"/>
              <a:gd name="T37" fmla="*/ 180622 h 654755"/>
              <a:gd name="T38" fmla="*/ 624880 w 1573147"/>
              <a:gd name="T39" fmla="*/ 214489 h 654755"/>
              <a:gd name="T40" fmla="*/ 692613 w 1573147"/>
              <a:gd name="T41" fmla="*/ 270933 h 654755"/>
              <a:gd name="T42" fmla="*/ 715191 w 1573147"/>
              <a:gd name="T43" fmla="*/ 304800 h 654755"/>
              <a:gd name="T44" fmla="*/ 771636 w 1573147"/>
              <a:gd name="T45" fmla="*/ 372533 h 654755"/>
              <a:gd name="T46" fmla="*/ 782924 w 1573147"/>
              <a:gd name="T47" fmla="*/ 406400 h 654755"/>
              <a:gd name="T48" fmla="*/ 963547 w 1573147"/>
              <a:gd name="T49" fmla="*/ 440267 h 654755"/>
              <a:gd name="T50" fmla="*/ 997413 w 1573147"/>
              <a:gd name="T51" fmla="*/ 451555 h 654755"/>
              <a:gd name="T52" fmla="*/ 1019991 w 1573147"/>
              <a:gd name="T53" fmla="*/ 485422 h 654755"/>
              <a:gd name="T54" fmla="*/ 1053858 w 1573147"/>
              <a:gd name="T55" fmla="*/ 508000 h 654755"/>
              <a:gd name="T56" fmla="*/ 1099013 w 1573147"/>
              <a:gd name="T57" fmla="*/ 564444 h 654755"/>
              <a:gd name="T58" fmla="*/ 1155458 w 1573147"/>
              <a:gd name="T59" fmla="*/ 609600 h 654755"/>
              <a:gd name="T60" fmla="*/ 1189324 w 1573147"/>
              <a:gd name="T61" fmla="*/ 598311 h 654755"/>
              <a:gd name="T62" fmla="*/ 1211902 w 1573147"/>
              <a:gd name="T63" fmla="*/ 530578 h 654755"/>
              <a:gd name="T64" fmla="*/ 1279636 w 1573147"/>
              <a:gd name="T65" fmla="*/ 508000 h 654755"/>
              <a:gd name="T66" fmla="*/ 1313502 w 1573147"/>
              <a:gd name="T67" fmla="*/ 440267 h 654755"/>
              <a:gd name="T68" fmla="*/ 1347369 w 1573147"/>
              <a:gd name="T69" fmla="*/ 428978 h 654755"/>
              <a:gd name="T70" fmla="*/ 1381236 w 1573147"/>
              <a:gd name="T71" fmla="*/ 406400 h 654755"/>
              <a:gd name="T72" fmla="*/ 1415102 w 1573147"/>
              <a:gd name="T73" fmla="*/ 338667 h 654755"/>
              <a:gd name="T74" fmla="*/ 1426391 w 1573147"/>
              <a:gd name="T75" fmla="*/ 304800 h 654755"/>
              <a:gd name="T76" fmla="*/ 1471547 w 1573147"/>
              <a:gd name="T77" fmla="*/ 237067 h 654755"/>
              <a:gd name="T78" fmla="*/ 1460258 w 1573147"/>
              <a:gd name="T79" fmla="*/ 112889 h 654755"/>
              <a:gd name="T80" fmla="*/ 1505413 w 1573147"/>
              <a:gd name="T81" fmla="*/ 79022 h 654755"/>
              <a:gd name="T82" fmla="*/ 1527991 w 1573147"/>
              <a:gd name="T83" fmla="*/ 45155 h 654755"/>
              <a:gd name="T84" fmla="*/ 1573147 w 1573147"/>
              <a:gd name="T85" fmla="*/ 0 h 654755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1573147"/>
              <a:gd name="T130" fmla="*/ 0 h 654755"/>
              <a:gd name="T131" fmla="*/ 1573147 w 1573147"/>
              <a:gd name="T132" fmla="*/ 654755 h 654755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1573147" h="654755">
                <a:moveTo>
                  <a:pt x="308791" y="575733"/>
                </a:moveTo>
                <a:cubicBezTo>
                  <a:pt x="289976" y="579496"/>
                  <a:pt x="270961" y="582368"/>
                  <a:pt x="252347" y="587022"/>
                </a:cubicBezTo>
                <a:cubicBezTo>
                  <a:pt x="240803" y="589908"/>
                  <a:pt x="226894" y="589897"/>
                  <a:pt x="218480" y="598311"/>
                </a:cubicBezTo>
                <a:cubicBezTo>
                  <a:pt x="210066" y="606725"/>
                  <a:pt x="214625" y="622886"/>
                  <a:pt x="207191" y="632178"/>
                </a:cubicBezTo>
                <a:cubicBezTo>
                  <a:pt x="198715" y="642772"/>
                  <a:pt x="184613" y="647229"/>
                  <a:pt x="173324" y="654755"/>
                </a:cubicBezTo>
                <a:cubicBezTo>
                  <a:pt x="116880" y="650992"/>
                  <a:pt x="58384" y="659008"/>
                  <a:pt x="3991" y="643467"/>
                </a:cubicBezTo>
                <a:cubicBezTo>
                  <a:pt x="-7451" y="640198"/>
                  <a:pt x="8679" y="619501"/>
                  <a:pt x="15280" y="609600"/>
                </a:cubicBezTo>
                <a:cubicBezTo>
                  <a:pt x="47379" y="561451"/>
                  <a:pt x="41590" y="585155"/>
                  <a:pt x="83013" y="564444"/>
                </a:cubicBezTo>
                <a:cubicBezTo>
                  <a:pt x="95148" y="558376"/>
                  <a:pt x="105591" y="549393"/>
                  <a:pt x="116880" y="541867"/>
                </a:cubicBezTo>
                <a:cubicBezTo>
                  <a:pt x="148186" y="447950"/>
                  <a:pt x="100542" y="597611"/>
                  <a:pt x="139458" y="428978"/>
                </a:cubicBezTo>
                <a:cubicBezTo>
                  <a:pt x="144810" y="405788"/>
                  <a:pt x="154510" y="383822"/>
                  <a:pt x="162036" y="361244"/>
                </a:cubicBezTo>
                <a:cubicBezTo>
                  <a:pt x="168104" y="343041"/>
                  <a:pt x="169561" y="323615"/>
                  <a:pt x="173324" y="304800"/>
                </a:cubicBezTo>
                <a:cubicBezTo>
                  <a:pt x="169561" y="278459"/>
                  <a:pt x="172842" y="250093"/>
                  <a:pt x="162036" y="225778"/>
                </a:cubicBezTo>
                <a:cubicBezTo>
                  <a:pt x="156526" y="213380"/>
                  <a:pt x="136645" y="213795"/>
                  <a:pt x="128169" y="203200"/>
                </a:cubicBezTo>
                <a:cubicBezTo>
                  <a:pt x="120735" y="193908"/>
                  <a:pt x="120643" y="180622"/>
                  <a:pt x="116880" y="169333"/>
                </a:cubicBezTo>
                <a:cubicBezTo>
                  <a:pt x="210170" y="138236"/>
                  <a:pt x="64074" y="184172"/>
                  <a:pt x="263636" y="146755"/>
                </a:cubicBezTo>
                <a:cubicBezTo>
                  <a:pt x="319710" y="136241"/>
                  <a:pt x="325552" y="128056"/>
                  <a:pt x="365236" y="101600"/>
                </a:cubicBezTo>
                <a:lnTo>
                  <a:pt x="557147" y="112889"/>
                </a:lnTo>
                <a:cubicBezTo>
                  <a:pt x="582889" y="121470"/>
                  <a:pt x="587250" y="158044"/>
                  <a:pt x="602302" y="180622"/>
                </a:cubicBezTo>
                <a:cubicBezTo>
                  <a:pt x="609828" y="191911"/>
                  <a:pt x="613591" y="206963"/>
                  <a:pt x="624880" y="214489"/>
                </a:cubicBezTo>
                <a:cubicBezTo>
                  <a:pt x="658180" y="236689"/>
                  <a:pt x="665451" y="238338"/>
                  <a:pt x="692613" y="270933"/>
                </a:cubicBezTo>
                <a:cubicBezTo>
                  <a:pt x="701299" y="281356"/>
                  <a:pt x="706505" y="294377"/>
                  <a:pt x="715191" y="304800"/>
                </a:cubicBezTo>
                <a:cubicBezTo>
                  <a:pt x="787630" y="391726"/>
                  <a:pt x="715576" y="288445"/>
                  <a:pt x="771636" y="372533"/>
                </a:cubicBezTo>
                <a:cubicBezTo>
                  <a:pt x="775399" y="383822"/>
                  <a:pt x="775491" y="397108"/>
                  <a:pt x="782924" y="406400"/>
                </a:cubicBezTo>
                <a:cubicBezTo>
                  <a:pt x="820472" y="453336"/>
                  <a:pt x="937575" y="438269"/>
                  <a:pt x="963547" y="440267"/>
                </a:cubicBezTo>
                <a:cubicBezTo>
                  <a:pt x="974836" y="444030"/>
                  <a:pt x="988121" y="444122"/>
                  <a:pt x="997413" y="451555"/>
                </a:cubicBezTo>
                <a:cubicBezTo>
                  <a:pt x="1008008" y="460031"/>
                  <a:pt x="1010397" y="475828"/>
                  <a:pt x="1019991" y="485422"/>
                </a:cubicBezTo>
                <a:cubicBezTo>
                  <a:pt x="1029585" y="495016"/>
                  <a:pt x="1042569" y="500474"/>
                  <a:pt x="1053858" y="508000"/>
                </a:cubicBezTo>
                <a:cubicBezTo>
                  <a:pt x="1075835" y="573932"/>
                  <a:pt x="1047951" y="513382"/>
                  <a:pt x="1099013" y="564444"/>
                </a:cubicBezTo>
                <a:cubicBezTo>
                  <a:pt x="1150076" y="615507"/>
                  <a:pt x="1089526" y="587623"/>
                  <a:pt x="1155458" y="609600"/>
                </a:cubicBezTo>
                <a:cubicBezTo>
                  <a:pt x="1166747" y="605837"/>
                  <a:pt x="1182408" y="607994"/>
                  <a:pt x="1189324" y="598311"/>
                </a:cubicBezTo>
                <a:cubicBezTo>
                  <a:pt x="1203157" y="578945"/>
                  <a:pt x="1189324" y="538104"/>
                  <a:pt x="1211902" y="530578"/>
                </a:cubicBezTo>
                <a:lnTo>
                  <a:pt x="1279636" y="508000"/>
                </a:lnTo>
                <a:cubicBezTo>
                  <a:pt x="1287073" y="485688"/>
                  <a:pt x="1293606" y="456184"/>
                  <a:pt x="1313502" y="440267"/>
                </a:cubicBezTo>
                <a:cubicBezTo>
                  <a:pt x="1322794" y="432833"/>
                  <a:pt x="1336726" y="434300"/>
                  <a:pt x="1347369" y="428978"/>
                </a:cubicBezTo>
                <a:cubicBezTo>
                  <a:pt x="1359504" y="422910"/>
                  <a:pt x="1369947" y="413926"/>
                  <a:pt x="1381236" y="406400"/>
                </a:cubicBezTo>
                <a:cubicBezTo>
                  <a:pt x="1409607" y="321281"/>
                  <a:pt x="1371338" y="426194"/>
                  <a:pt x="1415102" y="338667"/>
                </a:cubicBezTo>
                <a:cubicBezTo>
                  <a:pt x="1420424" y="328024"/>
                  <a:pt x="1420612" y="315202"/>
                  <a:pt x="1426391" y="304800"/>
                </a:cubicBezTo>
                <a:cubicBezTo>
                  <a:pt x="1439569" y="281080"/>
                  <a:pt x="1471547" y="237067"/>
                  <a:pt x="1471547" y="237067"/>
                </a:cubicBezTo>
                <a:cubicBezTo>
                  <a:pt x="1457530" y="195015"/>
                  <a:pt x="1432508" y="157289"/>
                  <a:pt x="1460258" y="112889"/>
                </a:cubicBezTo>
                <a:cubicBezTo>
                  <a:pt x="1470230" y="96934"/>
                  <a:pt x="1492109" y="92326"/>
                  <a:pt x="1505413" y="79022"/>
                </a:cubicBezTo>
                <a:cubicBezTo>
                  <a:pt x="1515007" y="69428"/>
                  <a:pt x="1518397" y="54749"/>
                  <a:pt x="1527991" y="45155"/>
                </a:cubicBezTo>
                <a:cubicBezTo>
                  <a:pt x="1582482" y="-9335"/>
                  <a:pt x="1547342" y="51611"/>
                  <a:pt x="1573147" y="0"/>
                </a:cubicBezTo>
              </a:path>
            </a:pathLst>
          </a:custGeom>
          <a:noFill/>
          <a:ln w="38100">
            <a:solidFill>
              <a:srgbClr val="3333FF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" name="任意多边形 4"/>
          <p:cNvSpPr>
            <a:spLocks noChangeArrowheads="1"/>
          </p:cNvSpPr>
          <p:nvPr/>
        </p:nvSpPr>
        <p:spPr bwMode="auto">
          <a:xfrm>
            <a:off x="4492625" y="5780088"/>
            <a:ext cx="925513" cy="247650"/>
          </a:xfrm>
          <a:custGeom>
            <a:avLst/>
            <a:gdLst>
              <a:gd name="T0" fmla="*/ 925689 w 925689"/>
              <a:gd name="T1" fmla="*/ 248356 h 248356"/>
              <a:gd name="T2" fmla="*/ 801511 w 925689"/>
              <a:gd name="T3" fmla="*/ 203200 h 248356"/>
              <a:gd name="T4" fmla="*/ 688622 w 925689"/>
              <a:gd name="T5" fmla="*/ 191911 h 248356"/>
              <a:gd name="T6" fmla="*/ 632178 w 925689"/>
              <a:gd name="T7" fmla="*/ 180622 h 248356"/>
              <a:gd name="T8" fmla="*/ 598311 w 925689"/>
              <a:gd name="T9" fmla="*/ 169333 h 248356"/>
              <a:gd name="T10" fmla="*/ 485422 w 925689"/>
              <a:gd name="T11" fmla="*/ 158045 h 248356"/>
              <a:gd name="T12" fmla="*/ 440266 w 925689"/>
              <a:gd name="T13" fmla="*/ 146756 h 248356"/>
              <a:gd name="T14" fmla="*/ 361244 w 925689"/>
              <a:gd name="T15" fmla="*/ 135467 h 248356"/>
              <a:gd name="T16" fmla="*/ 327378 w 925689"/>
              <a:gd name="T17" fmla="*/ 112889 h 248356"/>
              <a:gd name="T18" fmla="*/ 282222 w 925689"/>
              <a:gd name="T19" fmla="*/ 67733 h 248356"/>
              <a:gd name="T20" fmla="*/ 270933 w 925689"/>
              <a:gd name="T21" fmla="*/ 33867 h 248356"/>
              <a:gd name="T22" fmla="*/ 203200 w 925689"/>
              <a:gd name="T23" fmla="*/ 11289 h 248356"/>
              <a:gd name="T24" fmla="*/ 169333 w 925689"/>
              <a:gd name="T25" fmla="*/ 0 h 248356"/>
              <a:gd name="T26" fmla="*/ 11289 w 925689"/>
              <a:gd name="T27" fmla="*/ 33867 h 248356"/>
              <a:gd name="T28" fmla="*/ 0 w 925689"/>
              <a:gd name="T29" fmla="*/ 33867 h 24835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w 925689"/>
              <a:gd name="T46" fmla="*/ 0 h 248356"/>
              <a:gd name="T47" fmla="*/ 925689 w 925689"/>
              <a:gd name="T48" fmla="*/ 248356 h 24835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T45" t="T46" r="T47" b="T48"/>
            <a:pathLst>
              <a:path w="925689" h="248356">
                <a:moveTo>
                  <a:pt x="925689" y="248356"/>
                </a:moveTo>
                <a:cubicBezTo>
                  <a:pt x="904737" y="239975"/>
                  <a:pt x="820834" y="205132"/>
                  <a:pt x="801511" y="203200"/>
                </a:cubicBezTo>
                <a:lnTo>
                  <a:pt x="688622" y="191911"/>
                </a:lnTo>
                <a:cubicBezTo>
                  <a:pt x="669807" y="188148"/>
                  <a:pt x="650792" y="185276"/>
                  <a:pt x="632178" y="180622"/>
                </a:cubicBezTo>
                <a:cubicBezTo>
                  <a:pt x="620634" y="177736"/>
                  <a:pt x="610072" y="171142"/>
                  <a:pt x="598311" y="169333"/>
                </a:cubicBezTo>
                <a:cubicBezTo>
                  <a:pt x="560933" y="163583"/>
                  <a:pt x="523052" y="161808"/>
                  <a:pt x="485422" y="158045"/>
                </a:cubicBezTo>
                <a:cubicBezTo>
                  <a:pt x="470370" y="154282"/>
                  <a:pt x="455531" y="149531"/>
                  <a:pt x="440266" y="146756"/>
                </a:cubicBezTo>
                <a:cubicBezTo>
                  <a:pt x="414087" y="141996"/>
                  <a:pt x="386730" y="143113"/>
                  <a:pt x="361244" y="135467"/>
                </a:cubicBezTo>
                <a:cubicBezTo>
                  <a:pt x="348249" y="131568"/>
                  <a:pt x="338667" y="120415"/>
                  <a:pt x="327378" y="112889"/>
                </a:cubicBezTo>
                <a:cubicBezTo>
                  <a:pt x="297275" y="22579"/>
                  <a:pt x="342429" y="127939"/>
                  <a:pt x="282222" y="67733"/>
                </a:cubicBezTo>
                <a:cubicBezTo>
                  <a:pt x="273808" y="59319"/>
                  <a:pt x="280616" y="40783"/>
                  <a:pt x="270933" y="33867"/>
                </a:cubicBezTo>
                <a:cubicBezTo>
                  <a:pt x="251567" y="20034"/>
                  <a:pt x="225778" y="18815"/>
                  <a:pt x="203200" y="11289"/>
                </a:cubicBezTo>
                <a:lnTo>
                  <a:pt x="169333" y="0"/>
                </a:lnTo>
                <a:cubicBezTo>
                  <a:pt x="78405" y="30310"/>
                  <a:pt x="118095" y="22000"/>
                  <a:pt x="11289" y="33867"/>
                </a:cubicBezTo>
                <a:cubicBezTo>
                  <a:pt x="7549" y="34283"/>
                  <a:pt x="3763" y="33867"/>
                  <a:pt x="0" y="33867"/>
                </a:cubicBezTo>
              </a:path>
            </a:pathLst>
          </a:custGeom>
          <a:noFill/>
          <a:ln w="38100">
            <a:solidFill>
              <a:srgbClr val="3333FF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8" name="任意多边形 7"/>
          <p:cNvSpPr>
            <a:spLocks noChangeArrowheads="1"/>
          </p:cNvSpPr>
          <p:nvPr/>
        </p:nvSpPr>
        <p:spPr bwMode="auto">
          <a:xfrm>
            <a:off x="5260975" y="4614863"/>
            <a:ext cx="777875" cy="193675"/>
          </a:xfrm>
          <a:custGeom>
            <a:avLst/>
            <a:gdLst>
              <a:gd name="T0" fmla="*/ 778934 w 778934"/>
              <a:gd name="T1" fmla="*/ 36582 h 194630"/>
              <a:gd name="T2" fmla="*/ 722489 w 778934"/>
              <a:gd name="T3" fmla="*/ 2716 h 194630"/>
              <a:gd name="T4" fmla="*/ 587022 w 778934"/>
              <a:gd name="T5" fmla="*/ 25293 h 194630"/>
              <a:gd name="T6" fmla="*/ 541867 w 778934"/>
              <a:gd name="T7" fmla="*/ 36582 h 194630"/>
              <a:gd name="T8" fmla="*/ 474134 w 778934"/>
              <a:gd name="T9" fmla="*/ 81738 h 194630"/>
              <a:gd name="T10" fmla="*/ 440267 w 778934"/>
              <a:gd name="T11" fmla="*/ 104316 h 194630"/>
              <a:gd name="T12" fmla="*/ 406400 w 778934"/>
              <a:gd name="T13" fmla="*/ 115604 h 194630"/>
              <a:gd name="T14" fmla="*/ 395111 w 778934"/>
              <a:gd name="T15" fmla="*/ 149471 h 194630"/>
              <a:gd name="T16" fmla="*/ 158045 w 778934"/>
              <a:gd name="T17" fmla="*/ 160760 h 194630"/>
              <a:gd name="T18" fmla="*/ 90311 w 778934"/>
              <a:gd name="T19" fmla="*/ 183338 h 194630"/>
              <a:gd name="T20" fmla="*/ 0 w 778934"/>
              <a:gd name="T21" fmla="*/ 194627 h 194630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778934"/>
              <a:gd name="T34" fmla="*/ 0 h 194630"/>
              <a:gd name="T35" fmla="*/ 778934 w 778934"/>
              <a:gd name="T36" fmla="*/ 194630 h 194630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778934" h="194630">
                <a:moveTo>
                  <a:pt x="778934" y="36582"/>
                </a:moveTo>
                <a:cubicBezTo>
                  <a:pt x="760119" y="25293"/>
                  <a:pt x="744210" y="5819"/>
                  <a:pt x="722489" y="2716"/>
                </a:cubicBezTo>
                <a:cubicBezTo>
                  <a:pt x="655216" y="-6894"/>
                  <a:pt x="637098" y="10986"/>
                  <a:pt x="587022" y="25293"/>
                </a:cubicBezTo>
                <a:cubicBezTo>
                  <a:pt x="572104" y="29555"/>
                  <a:pt x="556919" y="32819"/>
                  <a:pt x="541867" y="36582"/>
                </a:cubicBezTo>
                <a:lnTo>
                  <a:pt x="474134" y="81738"/>
                </a:lnTo>
                <a:cubicBezTo>
                  <a:pt x="462845" y="89264"/>
                  <a:pt x="453139" y="100026"/>
                  <a:pt x="440267" y="104316"/>
                </a:cubicBezTo>
                <a:lnTo>
                  <a:pt x="406400" y="115604"/>
                </a:lnTo>
                <a:cubicBezTo>
                  <a:pt x="402637" y="126893"/>
                  <a:pt x="406819" y="147342"/>
                  <a:pt x="395111" y="149471"/>
                </a:cubicBezTo>
                <a:cubicBezTo>
                  <a:pt x="317276" y="163623"/>
                  <a:pt x="236673" y="152024"/>
                  <a:pt x="158045" y="160760"/>
                </a:cubicBezTo>
                <a:cubicBezTo>
                  <a:pt x="134391" y="163388"/>
                  <a:pt x="113871" y="179972"/>
                  <a:pt x="90311" y="183338"/>
                </a:cubicBezTo>
                <a:cubicBezTo>
                  <a:pt x="7564" y="195159"/>
                  <a:pt x="37897" y="194627"/>
                  <a:pt x="0" y="194627"/>
                </a:cubicBezTo>
              </a:path>
            </a:pathLst>
          </a:custGeom>
          <a:noFill/>
          <a:ln w="38100">
            <a:solidFill>
              <a:srgbClr val="3333FF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9" name="任意多边形 8"/>
          <p:cNvSpPr>
            <a:spLocks noChangeArrowheads="1"/>
          </p:cNvSpPr>
          <p:nvPr/>
        </p:nvSpPr>
        <p:spPr bwMode="auto">
          <a:xfrm>
            <a:off x="5734050" y="3338513"/>
            <a:ext cx="381000" cy="319087"/>
          </a:xfrm>
          <a:custGeom>
            <a:avLst/>
            <a:gdLst>
              <a:gd name="T0" fmla="*/ 0 w 380208"/>
              <a:gd name="T1" fmla="*/ 194264 h 318442"/>
              <a:gd name="T2" fmla="*/ 90311 w 380208"/>
              <a:gd name="T3" fmla="*/ 137820 h 318442"/>
              <a:gd name="T4" fmla="*/ 158044 w 380208"/>
              <a:gd name="T5" fmla="*/ 81375 h 318442"/>
              <a:gd name="T6" fmla="*/ 203200 w 380208"/>
              <a:gd name="T7" fmla="*/ 36220 h 318442"/>
              <a:gd name="T8" fmla="*/ 225777 w 380208"/>
              <a:gd name="T9" fmla="*/ 2353 h 318442"/>
              <a:gd name="T10" fmla="*/ 372533 w 380208"/>
              <a:gd name="T11" fmla="*/ 13642 h 318442"/>
              <a:gd name="T12" fmla="*/ 361244 w 380208"/>
              <a:gd name="T13" fmla="*/ 81375 h 318442"/>
              <a:gd name="T14" fmla="*/ 338666 w 380208"/>
              <a:gd name="T15" fmla="*/ 115242 h 318442"/>
              <a:gd name="T16" fmla="*/ 327377 w 380208"/>
              <a:gd name="T17" fmla="*/ 149109 h 318442"/>
              <a:gd name="T18" fmla="*/ 282222 w 380208"/>
              <a:gd name="T19" fmla="*/ 216842 h 318442"/>
              <a:gd name="T20" fmla="*/ 259644 w 380208"/>
              <a:gd name="T21" fmla="*/ 318442 h 318442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380208"/>
              <a:gd name="T34" fmla="*/ 0 h 318442"/>
              <a:gd name="T35" fmla="*/ 380208 w 380208"/>
              <a:gd name="T36" fmla="*/ 318442 h 318442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380208" h="318442">
                <a:moveTo>
                  <a:pt x="0" y="194264"/>
                </a:moveTo>
                <a:cubicBezTo>
                  <a:pt x="7870" y="189542"/>
                  <a:pt x="75418" y="150231"/>
                  <a:pt x="90311" y="137820"/>
                </a:cubicBezTo>
                <a:cubicBezTo>
                  <a:pt x="177232" y="65385"/>
                  <a:pt x="73958" y="137432"/>
                  <a:pt x="158044" y="81375"/>
                </a:cubicBezTo>
                <a:cubicBezTo>
                  <a:pt x="182675" y="7484"/>
                  <a:pt x="148465" y="80009"/>
                  <a:pt x="203200" y="36220"/>
                </a:cubicBezTo>
                <a:cubicBezTo>
                  <a:pt x="213794" y="27744"/>
                  <a:pt x="218251" y="13642"/>
                  <a:pt x="225777" y="2353"/>
                </a:cubicBezTo>
                <a:cubicBezTo>
                  <a:pt x="274696" y="6116"/>
                  <a:pt x="330153" y="-11079"/>
                  <a:pt x="372533" y="13642"/>
                </a:cubicBezTo>
                <a:cubicBezTo>
                  <a:pt x="392304" y="25175"/>
                  <a:pt x="368482" y="59661"/>
                  <a:pt x="361244" y="81375"/>
                </a:cubicBezTo>
                <a:cubicBezTo>
                  <a:pt x="356953" y="94246"/>
                  <a:pt x="344734" y="103107"/>
                  <a:pt x="338666" y="115242"/>
                </a:cubicBezTo>
                <a:cubicBezTo>
                  <a:pt x="333344" y="125885"/>
                  <a:pt x="333156" y="138707"/>
                  <a:pt x="327377" y="149109"/>
                </a:cubicBezTo>
                <a:cubicBezTo>
                  <a:pt x="314199" y="172829"/>
                  <a:pt x="290803" y="191100"/>
                  <a:pt x="282222" y="216842"/>
                </a:cubicBezTo>
                <a:cubicBezTo>
                  <a:pt x="256074" y="295285"/>
                  <a:pt x="259644" y="260776"/>
                  <a:pt x="259644" y="318442"/>
                </a:cubicBezTo>
              </a:path>
            </a:pathLst>
          </a:custGeom>
          <a:noFill/>
          <a:ln w="38100">
            <a:solidFill>
              <a:srgbClr val="3333FF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0" name="任意多边形 9"/>
          <p:cNvSpPr>
            <a:spLocks noChangeArrowheads="1"/>
          </p:cNvSpPr>
          <p:nvPr/>
        </p:nvSpPr>
        <p:spPr bwMode="auto">
          <a:xfrm>
            <a:off x="3487738" y="4730750"/>
            <a:ext cx="847725" cy="1865313"/>
          </a:xfrm>
          <a:custGeom>
            <a:avLst/>
            <a:gdLst>
              <a:gd name="T0" fmla="*/ 0 w 846666"/>
              <a:gd name="T1" fmla="*/ 0 h 1865268"/>
              <a:gd name="T2" fmla="*/ 56444 w 846666"/>
              <a:gd name="T3" fmla="*/ 22578 h 1865268"/>
              <a:gd name="T4" fmla="*/ 124177 w 846666"/>
              <a:gd name="T5" fmla="*/ 56445 h 1865268"/>
              <a:gd name="T6" fmla="*/ 146755 w 846666"/>
              <a:gd name="T7" fmla="*/ 90312 h 1865268"/>
              <a:gd name="T8" fmla="*/ 180622 w 846666"/>
              <a:gd name="T9" fmla="*/ 101600 h 1865268"/>
              <a:gd name="T10" fmla="*/ 191911 w 846666"/>
              <a:gd name="T11" fmla="*/ 135467 h 1865268"/>
              <a:gd name="T12" fmla="*/ 214489 w 846666"/>
              <a:gd name="T13" fmla="*/ 169334 h 1865268"/>
              <a:gd name="T14" fmla="*/ 225777 w 846666"/>
              <a:gd name="T15" fmla="*/ 203200 h 1865268"/>
              <a:gd name="T16" fmla="*/ 282222 w 846666"/>
              <a:gd name="T17" fmla="*/ 304800 h 1865268"/>
              <a:gd name="T18" fmla="*/ 293511 w 846666"/>
              <a:gd name="T19" fmla="*/ 485423 h 1865268"/>
              <a:gd name="T20" fmla="*/ 327377 w 846666"/>
              <a:gd name="T21" fmla="*/ 553156 h 1865268"/>
              <a:gd name="T22" fmla="*/ 372533 w 846666"/>
              <a:gd name="T23" fmla="*/ 620889 h 1865268"/>
              <a:gd name="T24" fmla="*/ 383822 w 846666"/>
              <a:gd name="T25" fmla="*/ 654756 h 1865268"/>
              <a:gd name="T26" fmla="*/ 417689 w 846666"/>
              <a:gd name="T27" fmla="*/ 722489 h 1865268"/>
              <a:gd name="T28" fmla="*/ 428977 w 846666"/>
              <a:gd name="T29" fmla="*/ 948267 h 1865268"/>
              <a:gd name="T30" fmla="*/ 440266 w 846666"/>
              <a:gd name="T31" fmla="*/ 982134 h 1865268"/>
              <a:gd name="T32" fmla="*/ 451555 w 846666"/>
              <a:gd name="T33" fmla="*/ 1038578 h 1865268"/>
              <a:gd name="T34" fmla="*/ 485422 w 846666"/>
              <a:gd name="T35" fmla="*/ 1061156 h 1865268"/>
              <a:gd name="T36" fmla="*/ 496711 w 846666"/>
              <a:gd name="T37" fmla="*/ 1095023 h 1865268"/>
              <a:gd name="T38" fmla="*/ 519289 w 846666"/>
              <a:gd name="T39" fmla="*/ 1128889 h 1865268"/>
              <a:gd name="T40" fmla="*/ 530577 w 846666"/>
              <a:gd name="T41" fmla="*/ 1174045 h 1865268"/>
              <a:gd name="T42" fmla="*/ 519289 w 846666"/>
              <a:gd name="T43" fmla="*/ 1241778 h 1865268"/>
              <a:gd name="T44" fmla="*/ 530577 w 846666"/>
              <a:gd name="T45" fmla="*/ 1286934 h 1865268"/>
              <a:gd name="T46" fmla="*/ 541866 w 846666"/>
              <a:gd name="T47" fmla="*/ 1343378 h 1865268"/>
              <a:gd name="T48" fmla="*/ 564444 w 846666"/>
              <a:gd name="T49" fmla="*/ 1433689 h 1865268"/>
              <a:gd name="T50" fmla="*/ 541866 w 846666"/>
              <a:gd name="T51" fmla="*/ 1580445 h 1865268"/>
              <a:gd name="T52" fmla="*/ 519289 w 846666"/>
              <a:gd name="T53" fmla="*/ 1659467 h 1865268"/>
              <a:gd name="T54" fmla="*/ 587022 w 846666"/>
              <a:gd name="T55" fmla="*/ 1682045 h 1865268"/>
              <a:gd name="T56" fmla="*/ 620889 w 846666"/>
              <a:gd name="T57" fmla="*/ 1693334 h 1865268"/>
              <a:gd name="T58" fmla="*/ 643466 w 846666"/>
              <a:gd name="T59" fmla="*/ 1794934 h 1865268"/>
              <a:gd name="T60" fmla="*/ 654755 w 846666"/>
              <a:gd name="T61" fmla="*/ 1828800 h 1865268"/>
              <a:gd name="T62" fmla="*/ 688622 w 846666"/>
              <a:gd name="T63" fmla="*/ 1840089 h 1865268"/>
              <a:gd name="T64" fmla="*/ 722489 w 846666"/>
              <a:gd name="T65" fmla="*/ 1862667 h 1865268"/>
              <a:gd name="T66" fmla="*/ 846666 w 846666"/>
              <a:gd name="T67" fmla="*/ 1862667 h 1865268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w 846666"/>
              <a:gd name="T103" fmla="*/ 0 h 1865268"/>
              <a:gd name="T104" fmla="*/ 846666 w 846666"/>
              <a:gd name="T105" fmla="*/ 1865268 h 1865268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T102" t="T103" r="T104" b="T105"/>
            <a:pathLst>
              <a:path w="846666" h="1865268">
                <a:moveTo>
                  <a:pt x="0" y="0"/>
                </a:moveTo>
                <a:cubicBezTo>
                  <a:pt x="18815" y="7526"/>
                  <a:pt x="38319" y="13516"/>
                  <a:pt x="56444" y="22578"/>
                </a:cubicBezTo>
                <a:cubicBezTo>
                  <a:pt x="143979" y="66346"/>
                  <a:pt x="39054" y="28070"/>
                  <a:pt x="124177" y="56445"/>
                </a:cubicBezTo>
                <a:cubicBezTo>
                  <a:pt x="131703" y="67734"/>
                  <a:pt x="136160" y="81836"/>
                  <a:pt x="146755" y="90312"/>
                </a:cubicBezTo>
                <a:cubicBezTo>
                  <a:pt x="156047" y="97745"/>
                  <a:pt x="172208" y="93186"/>
                  <a:pt x="180622" y="101600"/>
                </a:cubicBezTo>
                <a:cubicBezTo>
                  <a:pt x="189036" y="110014"/>
                  <a:pt x="186589" y="124824"/>
                  <a:pt x="191911" y="135467"/>
                </a:cubicBezTo>
                <a:cubicBezTo>
                  <a:pt x="197979" y="147602"/>
                  <a:pt x="206963" y="158045"/>
                  <a:pt x="214489" y="169334"/>
                </a:cubicBezTo>
                <a:cubicBezTo>
                  <a:pt x="218252" y="180623"/>
                  <a:pt x="219998" y="192798"/>
                  <a:pt x="225777" y="203200"/>
                </a:cubicBezTo>
                <a:cubicBezTo>
                  <a:pt x="290474" y="319656"/>
                  <a:pt x="256677" y="228167"/>
                  <a:pt x="282222" y="304800"/>
                </a:cubicBezTo>
                <a:cubicBezTo>
                  <a:pt x="285985" y="365008"/>
                  <a:pt x="287196" y="425429"/>
                  <a:pt x="293511" y="485423"/>
                </a:cubicBezTo>
                <a:cubicBezTo>
                  <a:pt x="297294" y="521361"/>
                  <a:pt x="311650" y="521701"/>
                  <a:pt x="327377" y="553156"/>
                </a:cubicBezTo>
                <a:cubicBezTo>
                  <a:pt x="360050" y="618503"/>
                  <a:pt x="308336" y="556694"/>
                  <a:pt x="372533" y="620889"/>
                </a:cubicBezTo>
                <a:cubicBezTo>
                  <a:pt x="376296" y="632178"/>
                  <a:pt x="378500" y="644113"/>
                  <a:pt x="383822" y="654756"/>
                </a:cubicBezTo>
                <a:cubicBezTo>
                  <a:pt x="427591" y="742294"/>
                  <a:pt x="389313" y="637363"/>
                  <a:pt x="417689" y="722489"/>
                </a:cubicBezTo>
                <a:cubicBezTo>
                  <a:pt x="421452" y="797748"/>
                  <a:pt x="422449" y="873197"/>
                  <a:pt x="428977" y="948267"/>
                </a:cubicBezTo>
                <a:cubicBezTo>
                  <a:pt x="430008" y="960122"/>
                  <a:pt x="437380" y="970590"/>
                  <a:pt x="440266" y="982134"/>
                </a:cubicBezTo>
                <a:cubicBezTo>
                  <a:pt x="444920" y="1000748"/>
                  <a:pt x="442035" y="1021919"/>
                  <a:pt x="451555" y="1038578"/>
                </a:cubicBezTo>
                <a:cubicBezTo>
                  <a:pt x="458287" y="1050358"/>
                  <a:pt x="474133" y="1053630"/>
                  <a:pt x="485422" y="1061156"/>
                </a:cubicBezTo>
                <a:cubicBezTo>
                  <a:pt x="489185" y="1072445"/>
                  <a:pt x="491389" y="1084380"/>
                  <a:pt x="496711" y="1095023"/>
                </a:cubicBezTo>
                <a:cubicBezTo>
                  <a:pt x="502779" y="1107158"/>
                  <a:pt x="513945" y="1116419"/>
                  <a:pt x="519289" y="1128889"/>
                </a:cubicBezTo>
                <a:cubicBezTo>
                  <a:pt x="525401" y="1143150"/>
                  <a:pt x="526814" y="1158993"/>
                  <a:pt x="530577" y="1174045"/>
                </a:cubicBezTo>
                <a:cubicBezTo>
                  <a:pt x="526814" y="1196623"/>
                  <a:pt x="519289" y="1218889"/>
                  <a:pt x="519289" y="1241778"/>
                </a:cubicBezTo>
                <a:cubicBezTo>
                  <a:pt x="519289" y="1257293"/>
                  <a:pt x="527211" y="1271788"/>
                  <a:pt x="530577" y="1286934"/>
                </a:cubicBezTo>
                <a:cubicBezTo>
                  <a:pt x="534739" y="1305664"/>
                  <a:pt x="537552" y="1324682"/>
                  <a:pt x="541866" y="1343378"/>
                </a:cubicBezTo>
                <a:cubicBezTo>
                  <a:pt x="548844" y="1373614"/>
                  <a:pt x="564444" y="1433689"/>
                  <a:pt x="564444" y="1433689"/>
                </a:cubicBezTo>
                <a:cubicBezTo>
                  <a:pt x="559022" y="1471644"/>
                  <a:pt x="549698" y="1541285"/>
                  <a:pt x="541866" y="1580445"/>
                </a:cubicBezTo>
                <a:cubicBezTo>
                  <a:pt x="534780" y="1615876"/>
                  <a:pt x="530046" y="1627193"/>
                  <a:pt x="519289" y="1659467"/>
                </a:cubicBezTo>
                <a:lnTo>
                  <a:pt x="587022" y="1682045"/>
                </a:lnTo>
                <a:lnTo>
                  <a:pt x="620889" y="1693334"/>
                </a:lnTo>
                <a:cubicBezTo>
                  <a:pt x="646302" y="1769577"/>
                  <a:pt x="616973" y="1675718"/>
                  <a:pt x="643466" y="1794934"/>
                </a:cubicBezTo>
                <a:cubicBezTo>
                  <a:pt x="646047" y="1806550"/>
                  <a:pt x="646341" y="1820386"/>
                  <a:pt x="654755" y="1828800"/>
                </a:cubicBezTo>
                <a:cubicBezTo>
                  <a:pt x="663169" y="1837214"/>
                  <a:pt x="677979" y="1834767"/>
                  <a:pt x="688622" y="1840089"/>
                </a:cubicBezTo>
                <a:cubicBezTo>
                  <a:pt x="700757" y="1846157"/>
                  <a:pt x="709058" y="1860748"/>
                  <a:pt x="722489" y="1862667"/>
                </a:cubicBezTo>
                <a:cubicBezTo>
                  <a:pt x="763465" y="1868521"/>
                  <a:pt x="805274" y="1862667"/>
                  <a:pt x="846666" y="1862667"/>
                </a:cubicBezTo>
              </a:path>
            </a:pathLst>
          </a:custGeom>
          <a:noFill/>
          <a:ln w="38100">
            <a:solidFill>
              <a:srgbClr val="3333FF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1" name="任意多边形 10"/>
          <p:cNvSpPr>
            <a:spLocks noChangeArrowheads="1"/>
          </p:cNvSpPr>
          <p:nvPr/>
        </p:nvSpPr>
        <p:spPr bwMode="auto">
          <a:xfrm>
            <a:off x="3228975" y="4910138"/>
            <a:ext cx="620713" cy="1649412"/>
          </a:xfrm>
          <a:custGeom>
            <a:avLst/>
            <a:gdLst>
              <a:gd name="T0" fmla="*/ 0 w 620889"/>
              <a:gd name="T1" fmla="*/ 0 h 1648177"/>
              <a:gd name="T2" fmla="*/ 56445 w 620889"/>
              <a:gd name="T3" fmla="*/ 11289 h 1648177"/>
              <a:gd name="T4" fmla="*/ 169334 w 620889"/>
              <a:gd name="T5" fmla="*/ 22577 h 1648177"/>
              <a:gd name="T6" fmla="*/ 237067 w 620889"/>
              <a:gd name="T7" fmla="*/ 67733 h 1648177"/>
              <a:gd name="T8" fmla="*/ 338667 w 620889"/>
              <a:gd name="T9" fmla="*/ 90311 h 1648177"/>
              <a:gd name="T10" fmla="*/ 406400 w 620889"/>
              <a:gd name="T11" fmla="*/ 124177 h 1648177"/>
              <a:gd name="T12" fmla="*/ 440267 w 620889"/>
              <a:gd name="T13" fmla="*/ 146755 h 1648177"/>
              <a:gd name="T14" fmla="*/ 451556 w 620889"/>
              <a:gd name="T15" fmla="*/ 180622 h 1648177"/>
              <a:gd name="T16" fmla="*/ 496711 w 620889"/>
              <a:gd name="T17" fmla="*/ 304800 h 1648177"/>
              <a:gd name="T18" fmla="*/ 530578 w 620889"/>
              <a:gd name="T19" fmla="*/ 327377 h 1648177"/>
              <a:gd name="T20" fmla="*/ 553156 w 620889"/>
              <a:gd name="T21" fmla="*/ 417689 h 1648177"/>
              <a:gd name="T22" fmla="*/ 564445 w 620889"/>
              <a:gd name="T23" fmla="*/ 451555 h 1648177"/>
              <a:gd name="T24" fmla="*/ 587022 w 620889"/>
              <a:gd name="T25" fmla="*/ 485422 h 1648177"/>
              <a:gd name="T26" fmla="*/ 620889 w 620889"/>
              <a:gd name="T27" fmla="*/ 745066 h 1648177"/>
              <a:gd name="T28" fmla="*/ 609600 w 620889"/>
              <a:gd name="T29" fmla="*/ 993422 h 1648177"/>
              <a:gd name="T30" fmla="*/ 564445 w 620889"/>
              <a:gd name="T31" fmla="*/ 1061155 h 1648177"/>
              <a:gd name="T32" fmla="*/ 530578 w 620889"/>
              <a:gd name="T33" fmla="*/ 1128889 h 1648177"/>
              <a:gd name="T34" fmla="*/ 519289 w 620889"/>
              <a:gd name="T35" fmla="*/ 1309511 h 1648177"/>
              <a:gd name="T36" fmla="*/ 474134 w 620889"/>
              <a:gd name="T37" fmla="*/ 1377244 h 1648177"/>
              <a:gd name="T38" fmla="*/ 462845 w 620889"/>
              <a:gd name="T39" fmla="*/ 1422400 h 1648177"/>
              <a:gd name="T40" fmla="*/ 451556 w 620889"/>
              <a:gd name="T41" fmla="*/ 1478844 h 1648177"/>
              <a:gd name="T42" fmla="*/ 440267 w 620889"/>
              <a:gd name="T43" fmla="*/ 1512711 h 1648177"/>
              <a:gd name="T44" fmla="*/ 428978 w 620889"/>
              <a:gd name="T45" fmla="*/ 1557866 h 1648177"/>
              <a:gd name="T46" fmla="*/ 440267 w 620889"/>
              <a:gd name="T47" fmla="*/ 1614311 h 1648177"/>
              <a:gd name="T48" fmla="*/ 451556 w 620889"/>
              <a:gd name="T49" fmla="*/ 1648177 h 1648177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620889"/>
              <a:gd name="T76" fmla="*/ 0 h 1648177"/>
              <a:gd name="T77" fmla="*/ 620889 w 620889"/>
              <a:gd name="T78" fmla="*/ 1648177 h 1648177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620889" h="1648177">
                <a:moveTo>
                  <a:pt x="0" y="0"/>
                </a:moveTo>
                <a:cubicBezTo>
                  <a:pt x="18815" y="3763"/>
                  <a:pt x="37426" y="8753"/>
                  <a:pt x="56445" y="11289"/>
                </a:cubicBezTo>
                <a:cubicBezTo>
                  <a:pt x="93931" y="16287"/>
                  <a:pt x="133238" y="11297"/>
                  <a:pt x="169334" y="22577"/>
                </a:cubicBezTo>
                <a:cubicBezTo>
                  <a:pt x="195234" y="30671"/>
                  <a:pt x="210459" y="62411"/>
                  <a:pt x="237067" y="67733"/>
                </a:cubicBezTo>
                <a:cubicBezTo>
                  <a:pt x="308725" y="82065"/>
                  <a:pt x="274897" y="74368"/>
                  <a:pt x="338667" y="90311"/>
                </a:cubicBezTo>
                <a:cubicBezTo>
                  <a:pt x="435727" y="155018"/>
                  <a:pt x="312924" y="77439"/>
                  <a:pt x="406400" y="124177"/>
                </a:cubicBezTo>
                <a:cubicBezTo>
                  <a:pt x="418535" y="130245"/>
                  <a:pt x="428978" y="139229"/>
                  <a:pt x="440267" y="146755"/>
                </a:cubicBezTo>
                <a:cubicBezTo>
                  <a:pt x="444030" y="158044"/>
                  <a:pt x="448425" y="169142"/>
                  <a:pt x="451556" y="180622"/>
                </a:cubicBezTo>
                <a:cubicBezTo>
                  <a:pt x="463593" y="224757"/>
                  <a:pt x="462970" y="271059"/>
                  <a:pt x="496711" y="304800"/>
                </a:cubicBezTo>
                <a:cubicBezTo>
                  <a:pt x="506305" y="314394"/>
                  <a:pt x="519289" y="319851"/>
                  <a:pt x="530578" y="327377"/>
                </a:cubicBezTo>
                <a:cubicBezTo>
                  <a:pt x="538104" y="357481"/>
                  <a:pt x="543343" y="388251"/>
                  <a:pt x="553156" y="417689"/>
                </a:cubicBezTo>
                <a:cubicBezTo>
                  <a:pt x="556919" y="428978"/>
                  <a:pt x="559124" y="440912"/>
                  <a:pt x="564445" y="451555"/>
                </a:cubicBezTo>
                <a:cubicBezTo>
                  <a:pt x="570513" y="463690"/>
                  <a:pt x="579496" y="474133"/>
                  <a:pt x="587022" y="485422"/>
                </a:cubicBezTo>
                <a:cubicBezTo>
                  <a:pt x="619222" y="646421"/>
                  <a:pt x="606657" y="560049"/>
                  <a:pt x="620889" y="745066"/>
                </a:cubicBezTo>
                <a:cubicBezTo>
                  <a:pt x="617126" y="827851"/>
                  <a:pt x="624168" y="911842"/>
                  <a:pt x="609600" y="993422"/>
                </a:cubicBezTo>
                <a:cubicBezTo>
                  <a:pt x="604830" y="1020134"/>
                  <a:pt x="579497" y="1038577"/>
                  <a:pt x="564445" y="1061155"/>
                </a:cubicBezTo>
                <a:cubicBezTo>
                  <a:pt x="535266" y="1104924"/>
                  <a:pt x="546158" y="1082150"/>
                  <a:pt x="530578" y="1128889"/>
                </a:cubicBezTo>
                <a:cubicBezTo>
                  <a:pt x="526815" y="1189096"/>
                  <a:pt x="532658" y="1250686"/>
                  <a:pt x="519289" y="1309511"/>
                </a:cubicBezTo>
                <a:cubicBezTo>
                  <a:pt x="513275" y="1335971"/>
                  <a:pt x="474134" y="1377244"/>
                  <a:pt x="474134" y="1377244"/>
                </a:cubicBezTo>
                <a:cubicBezTo>
                  <a:pt x="470371" y="1392296"/>
                  <a:pt x="466211" y="1407254"/>
                  <a:pt x="462845" y="1422400"/>
                </a:cubicBezTo>
                <a:cubicBezTo>
                  <a:pt x="458683" y="1441130"/>
                  <a:pt x="456210" y="1460230"/>
                  <a:pt x="451556" y="1478844"/>
                </a:cubicBezTo>
                <a:cubicBezTo>
                  <a:pt x="448670" y="1490388"/>
                  <a:pt x="443536" y="1501269"/>
                  <a:pt x="440267" y="1512711"/>
                </a:cubicBezTo>
                <a:cubicBezTo>
                  <a:pt x="436005" y="1527629"/>
                  <a:pt x="432741" y="1542814"/>
                  <a:pt x="428978" y="1557866"/>
                </a:cubicBezTo>
                <a:cubicBezTo>
                  <a:pt x="432741" y="1576681"/>
                  <a:pt x="435613" y="1595696"/>
                  <a:pt x="440267" y="1614311"/>
                </a:cubicBezTo>
                <a:cubicBezTo>
                  <a:pt x="443153" y="1625855"/>
                  <a:pt x="451556" y="1648177"/>
                  <a:pt x="451556" y="1648177"/>
                </a:cubicBezTo>
              </a:path>
            </a:pathLst>
          </a:custGeom>
          <a:noFill/>
          <a:ln w="38100">
            <a:solidFill>
              <a:srgbClr val="3333FF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2" name="任意多边形 11"/>
          <p:cNvSpPr>
            <a:spLocks noChangeArrowheads="1"/>
          </p:cNvSpPr>
          <p:nvPr/>
        </p:nvSpPr>
        <p:spPr bwMode="auto">
          <a:xfrm>
            <a:off x="2292350" y="4887913"/>
            <a:ext cx="1219200" cy="1004887"/>
          </a:xfrm>
          <a:custGeom>
            <a:avLst/>
            <a:gdLst>
              <a:gd name="T0" fmla="*/ 0 w 1219200"/>
              <a:gd name="T1" fmla="*/ 0 h 1004711"/>
              <a:gd name="T2" fmla="*/ 22578 w 1219200"/>
              <a:gd name="T3" fmla="*/ 56444 h 1004711"/>
              <a:gd name="T4" fmla="*/ 90312 w 1219200"/>
              <a:gd name="T5" fmla="*/ 101600 h 1004711"/>
              <a:gd name="T6" fmla="*/ 146756 w 1219200"/>
              <a:gd name="T7" fmla="*/ 169333 h 1004711"/>
              <a:gd name="T8" fmla="*/ 191912 w 1219200"/>
              <a:gd name="T9" fmla="*/ 191911 h 1004711"/>
              <a:gd name="T10" fmla="*/ 462845 w 1219200"/>
              <a:gd name="T11" fmla="*/ 180622 h 1004711"/>
              <a:gd name="T12" fmla="*/ 575734 w 1219200"/>
              <a:gd name="T13" fmla="*/ 203200 h 1004711"/>
              <a:gd name="T14" fmla="*/ 632178 w 1219200"/>
              <a:gd name="T15" fmla="*/ 214489 h 1004711"/>
              <a:gd name="T16" fmla="*/ 677334 w 1219200"/>
              <a:gd name="T17" fmla="*/ 237067 h 1004711"/>
              <a:gd name="T18" fmla="*/ 745067 w 1219200"/>
              <a:gd name="T19" fmla="*/ 259644 h 1004711"/>
              <a:gd name="T20" fmla="*/ 948267 w 1219200"/>
              <a:gd name="T21" fmla="*/ 282222 h 1004711"/>
              <a:gd name="T22" fmla="*/ 1185334 w 1219200"/>
              <a:gd name="T23" fmla="*/ 316089 h 1004711"/>
              <a:gd name="T24" fmla="*/ 1151467 w 1219200"/>
              <a:gd name="T25" fmla="*/ 349955 h 1004711"/>
              <a:gd name="T26" fmla="*/ 1196623 w 1219200"/>
              <a:gd name="T27" fmla="*/ 428978 h 1004711"/>
              <a:gd name="T28" fmla="*/ 1219200 w 1219200"/>
              <a:gd name="T29" fmla="*/ 508000 h 1004711"/>
              <a:gd name="T30" fmla="*/ 1207912 w 1219200"/>
              <a:gd name="T31" fmla="*/ 564444 h 1004711"/>
              <a:gd name="T32" fmla="*/ 1151467 w 1219200"/>
              <a:gd name="T33" fmla="*/ 632178 h 1004711"/>
              <a:gd name="T34" fmla="*/ 1083734 w 1219200"/>
              <a:gd name="T35" fmla="*/ 666044 h 1004711"/>
              <a:gd name="T36" fmla="*/ 970845 w 1219200"/>
              <a:gd name="T37" fmla="*/ 677333 h 1004711"/>
              <a:gd name="T38" fmla="*/ 756356 w 1219200"/>
              <a:gd name="T39" fmla="*/ 677333 h 1004711"/>
              <a:gd name="T40" fmla="*/ 654756 w 1219200"/>
              <a:gd name="T41" fmla="*/ 722489 h 1004711"/>
              <a:gd name="T42" fmla="*/ 620889 w 1219200"/>
              <a:gd name="T43" fmla="*/ 733778 h 1004711"/>
              <a:gd name="T44" fmla="*/ 598312 w 1219200"/>
              <a:gd name="T45" fmla="*/ 767644 h 1004711"/>
              <a:gd name="T46" fmla="*/ 587023 w 1219200"/>
              <a:gd name="T47" fmla="*/ 801511 h 1004711"/>
              <a:gd name="T48" fmla="*/ 598312 w 1219200"/>
              <a:gd name="T49" fmla="*/ 1004711 h 1004711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1219200"/>
              <a:gd name="T76" fmla="*/ 0 h 1004711"/>
              <a:gd name="T77" fmla="*/ 1219200 w 1219200"/>
              <a:gd name="T78" fmla="*/ 1004711 h 1004711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1219200" h="1004711">
                <a:moveTo>
                  <a:pt x="0" y="0"/>
                </a:moveTo>
                <a:cubicBezTo>
                  <a:pt x="7526" y="18815"/>
                  <a:pt x="9115" y="41299"/>
                  <a:pt x="22578" y="56444"/>
                </a:cubicBezTo>
                <a:cubicBezTo>
                  <a:pt x="40606" y="76725"/>
                  <a:pt x="90312" y="101600"/>
                  <a:pt x="90312" y="101600"/>
                </a:cubicBezTo>
                <a:cubicBezTo>
                  <a:pt x="108316" y="128607"/>
                  <a:pt x="119097" y="149577"/>
                  <a:pt x="146756" y="169333"/>
                </a:cubicBezTo>
                <a:cubicBezTo>
                  <a:pt x="160450" y="179114"/>
                  <a:pt x="176860" y="184385"/>
                  <a:pt x="191912" y="191911"/>
                </a:cubicBezTo>
                <a:cubicBezTo>
                  <a:pt x="282223" y="188148"/>
                  <a:pt x="372456" y="180622"/>
                  <a:pt x="462845" y="180622"/>
                </a:cubicBezTo>
                <a:cubicBezTo>
                  <a:pt x="545815" y="180622"/>
                  <a:pt x="520127" y="189298"/>
                  <a:pt x="575734" y="203200"/>
                </a:cubicBezTo>
                <a:cubicBezTo>
                  <a:pt x="594348" y="207854"/>
                  <a:pt x="613363" y="210726"/>
                  <a:pt x="632178" y="214489"/>
                </a:cubicBezTo>
                <a:cubicBezTo>
                  <a:pt x="647230" y="222015"/>
                  <a:pt x="661709" y="230817"/>
                  <a:pt x="677334" y="237067"/>
                </a:cubicBezTo>
                <a:cubicBezTo>
                  <a:pt x="699431" y="245906"/>
                  <a:pt x="722489" y="252118"/>
                  <a:pt x="745067" y="259644"/>
                </a:cubicBezTo>
                <a:cubicBezTo>
                  <a:pt x="832603" y="288822"/>
                  <a:pt x="767050" y="270141"/>
                  <a:pt x="948267" y="282222"/>
                </a:cubicBezTo>
                <a:cubicBezTo>
                  <a:pt x="1069667" y="322689"/>
                  <a:pt x="992254" y="303217"/>
                  <a:pt x="1185334" y="316089"/>
                </a:cubicBezTo>
                <a:cubicBezTo>
                  <a:pt x="1174045" y="327378"/>
                  <a:pt x="1155339" y="334467"/>
                  <a:pt x="1151467" y="349955"/>
                </a:cubicBezTo>
                <a:cubicBezTo>
                  <a:pt x="1138513" y="401769"/>
                  <a:pt x="1165815" y="408439"/>
                  <a:pt x="1196623" y="428978"/>
                </a:cubicBezTo>
                <a:cubicBezTo>
                  <a:pt x="1201948" y="444952"/>
                  <a:pt x="1219200" y="493820"/>
                  <a:pt x="1219200" y="508000"/>
                </a:cubicBezTo>
                <a:cubicBezTo>
                  <a:pt x="1219200" y="527187"/>
                  <a:pt x="1214649" y="546478"/>
                  <a:pt x="1207912" y="564444"/>
                </a:cubicBezTo>
                <a:cubicBezTo>
                  <a:pt x="1199840" y="585971"/>
                  <a:pt x="1167439" y="618869"/>
                  <a:pt x="1151467" y="632178"/>
                </a:cubicBezTo>
                <a:cubicBezTo>
                  <a:pt x="1132513" y="647973"/>
                  <a:pt x="1108708" y="662202"/>
                  <a:pt x="1083734" y="666044"/>
                </a:cubicBezTo>
                <a:cubicBezTo>
                  <a:pt x="1046356" y="671794"/>
                  <a:pt x="1008475" y="673570"/>
                  <a:pt x="970845" y="677333"/>
                </a:cubicBezTo>
                <a:cubicBezTo>
                  <a:pt x="865509" y="712445"/>
                  <a:pt x="1021042" y="665302"/>
                  <a:pt x="756356" y="677333"/>
                </a:cubicBezTo>
                <a:cubicBezTo>
                  <a:pt x="692284" y="680245"/>
                  <a:pt x="699000" y="700367"/>
                  <a:pt x="654756" y="722489"/>
                </a:cubicBezTo>
                <a:cubicBezTo>
                  <a:pt x="644113" y="727811"/>
                  <a:pt x="632178" y="730015"/>
                  <a:pt x="620889" y="733778"/>
                </a:cubicBezTo>
                <a:cubicBezTo>
                  <a:pt x="613363" y="745067"/>
                  <a:pt x="604379" y="755509"/>
                  <a:pt x="598312" y="767644"/>
                </a:cubicBezTo>
                <a:cubicBezTo>
                  <a:pt x="592990" y="778287"/>
                  <a:pt x="587023" y="789611"/>
                  <a:pt x="587023" y="801511"/>
                </a:cubicBezTo>
                <a:cubicBezTo>
                  <a:pt x="587023" y="869349"/>
                  <a:pt x="598312" y="936873"/>
                  <a:pt x="598312" y="1004711"/>
                </a:cubicBezTo>
              </a:path>
            </a:pathLst>
          </a:custGeom>
          <a:noFill/>
          <a:ln w="38100">
            <a:solidFill>
              <a:srgbClr val="3333FF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3" name="任意多边形 12"/>
          <p:cNvSpPr>
            <a:spLocks noChangeArrowheads="1"/>
          </p:cNvSpPr>
          <p:nvPr/>
        </p:nvSpPr>
        <p:spPr bwMode="auto">
          <a:xfrm>
            <a:off x="2595563" y="2405063"/>
            <a:ext cx="611187" cy="439737"/>
          </a:xfrm>
          <a:custGeom>
            <a:avLst/>
            <a:gdLst>
              <a:gd name="T0" fmla="*/ 610348 w 610348"/>
              <a:gd name="T1" fmla="*/ 440267 h 440267"/>
              <a:gd name="T2" fmla="*/ 553904 w 610348"/>
              <a:gd name="T3" fmla="*/ 395111 h 440267"/>
              <a:gd name="T4" fmla="*/ 328126 w 610348"/>
              <a:gd name="T5" fmla="*/ 361245 h 440267"/>
              <a:gd name="T6" fmla="*/ 294260 w 610348"/>
              <a:gd name="T7" fmla="*/ 338667 h 440267"/>
              <a:gd name="T8" fmla="*/ 249104 w 610348"/>
              <a:gd name="T9" fmla="*/ 282223 h 440267"/>
              <a:gd name="T10" fmla="*/ 158793 w 610348"/>
              <a:gd name="T11" fmla="*/ 270934 h 440267"/>
              <a:gd name="T12" fmla="*/ 158793 w 610348"/>
              <a:gd name="T13" fmla="*/ 101600 h 440267"/>
              <a:gd name="T14" fmla="*/ 124926 w 610348"/>
              <a:gd name="T15" fmla="*/ 90311 h 440267"/>
              <a:gd name="T16" fmla="*/ 57193 w 610348"/>
              <a:gd name="T17" fmla="*/ 79023 h 440267"/>
              <a:gd name="T18" fmla="*/ 748 w 610348"/>
              <a:gd name="T19" fmla="*/ 11289 h 440267"/>
              <a:gd name="T20" fmla="*/ 748 w 610348"/>
              <a:gd name="T21" fmla="*/ 0 h 440267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610348"/>
              <a:gd name="T34" fmla="*/ 0 h 440267"/>
              <a:gd name="T35" fmla="*/ 610348 w 610348"/>
              <a:gd name="T36" fmla="*/ 440267 h 440267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610348" h="440267">
                <a:moveTo>
                  <a:pt x="610348" y="440267"/>
                </a:moveTo>
                <a:cubicBezTo>
                  <a:pt x="591533" y="425215"/>
                  <a:pt x="575057" y="406649"/>
                  <a:pt x="553904" y="395111"/>
                </a:cubicBezTo>
                <a:cubicBezTo>
                  <a:pt x="488799" y="359599"/>
                  <a:pt x="392879" y="365870"/>
                  <a:pt x="328126" y="361245"/>
                </a:cubicBezTo>
                <a:cubicBezTo>
                  <a:pt x="316837" y="353719"/>
                  <a:pt x="302735" y="349261"/>
                  <a:pt x="294260" y="338667"/>
                </a:cubicBezTo>
                <a:cubicBezTo>
                  <a:pt x="266257" y="303662"/>
                  <a:pt x="307038" y="298023"/>
                  <a:pt x="249104" y="282223"/>
                </a:cubicBezTo>
                <a:cubicBezTo>
                  <a:pt x="219835" y="274241"/>
                  <a:pt x="188897" y="274697"/>
                  <a:pt x="158793" y="270934"/>
                </a:cubicBezTo>
                <a:cubicBezTo>
                  <a:pt x="171234" y="208728"/>
                  <a:pt x="184338" y="171848"/>
                  <a:pt x="158793" y="101600"/>
                </a:cubicBezTo>
                <a:cubicBezTo>
                  <a:pt x="154726" y="90417"/>
                  <a:pt x="136542" y="92892"/>
                  <a:pt x="124926" y="90311"/>
                </a:cubicBezTo>
                <a:cubicBezTo>
                  <a:pt x="102582" y="85346"/>
                  <a:pt x="79771" y="82786"/>
                  <a:pt x="57193" y="79023"/>
                </a:cubicBezTo>
                <a:cubicBezTo>
                  <a:pt x="32226" y="54056"/>
                  <a:pt x="16465" y="42723"/>
                  <a:pt x="748" y="11289"/>
                </a:cubicBezTo>
                <a:cubicBezTo>
                  <a:pt x="-935" y="7923"/>
                  <a:pt x="748" y="3763"/>
                  <a:pt x="748" y="0"/>
                </a:cubicBezTo>
              </a:path>
            </a:pathLst>
          </a:custGeom>
          <a:noFill/>
          <a:ln w="38100">
            <a:solidFill>
              <a:srgbClr val="3333FF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" name="任意多边形 13"/>
          <p:cNvSpPr>
            <a:spLocks noChangeArrowheads="1"/>
          </p:cNvSpPr>
          <p:nvPr/>
        </p:nvSpPr>
        <p:spPr bwMode="auto">
          <a:xfrm>
            <a:off x="1839913" y="3624263"/>
            <a:ext cx="1208087" cy="563562"/>
          </a:xfrm>
          <a:custGeom>
            <a:avLst/>
            <a:gdLst>
              <a:gd name="T0" fmla="*/ 112894 w 1207916"/>
              <a:gd name="T1" fmla="*/ 496711 h 564445"/>
              <a:gd name="T2" fmla="*/ 112894 w 1207916"/>
              <a:gd name="T3" fmla="*/ 372534 h 564445"/>
              <a:gd name="T4" fmla="*/ 79027 w 1207916"/>
              <a:gd name="T5" fmla="*/ 361245 h 564445"/>
              <a:gd name="T6" fmla="*/ 11294 w 1207916"/>
              <a:gd name="T7" fmla="*/ 316089 h 564445"/>
              <a:gd name="T8" fmla="*/ 5 w 1207916"/>
              <a:gd name="T9" fmla="*/ 282223 h 564445"/>
              <a:gd name="T10" fmla="*/ 11294 w 1207916"/>
              <a:gd name="T11" fmla="*/ 203200 h 564445"/>
              <a:gd name="T12" fmla="*/ 45160 w 1207916"/>
              <a:gd name="T13" fmla="*/ 191911 h 564445"/>
              <a:gd name="T14" fmla="*/ 135472 w 1207916"/>
              <a:gd name="T15" fmla="*/ 180623 h 564445"/>
              <a:gd name="T16" fmla="*/ 146760 w 1207916"/>
              <a:gd name="T17" fmla="*/ 146756 h 564445"/>
              <a:gd name="T18" fmla="*/ 180627 w 1207916"/>
              <a:gd name="T19" fmla="*/ 124178 h 564445"/>
              <a:gd name="T20" fmla="*/ 259649 w 1207916"/>
              <a:gd name="T21" fmla="*/ 101600 h 564445"/>
              <a:gd name="T22" fmla="*/ 327383 w 1207916"/>
              <a:gd name="T23" fmla="*/ 56445 h 564445"/>
              <a:gd name="T24" fmla="*/ 406405 w 1207916"/>
              <a:gd name="T25" fmla="*/ 33867 h 564445"/>
              <a:gd name="T26" fmla="*/ 440272 w 1207916"/>
              <a:gd name="T27" fmla="*/ 11289 h 564445"/>
              <a:gd name="T28" fmla="*/ 711205 w 1207916"/>
              <a:gd name="T29" fmla="*/ 0 h 564445"/>
              <a:gd name="T30" fmla="*/ 970849 w 1207916"/>
              <a:gd name="T31" fmla="*/ 11289 h 564445"/>
              <a:gd name="T32" fmla="*/ 1004716 w 1207916"/>
              <a:gd name="T33" fmla="*/ 33867 h 564445"/>
              <a:gd name="T34" fmla="*/ 1095027 w 1207916"/>
              <a:gd name="T35" fmla="*/ 56445 h 564445"/>
              <a:gd name="T36" fmla="*/ 1128894 w 1207916"/>
              <a:gd name="T37" fmla="*/ 67734 h 564445"/>
              <a:gd name="T38" fmla="*/ 1151472 w 1207916"/>
              <a:gd name="T39" fmla="*/ 135467 h 564445"/>
              <a:gd name="T40" fmla="*/ 1207916 w 1207916"/>
              <a:gd name="T41" fmla="*/ 203200 h 564445"/>
              <a:gd name="T42" fmla="*/ 1196627 w 1207916"/>
              <a:gd name="T43" fmla="*/ 237067 h 564445"/>
              <a:gd name="T44" fmla="*/ 1061160 w 1207916"/>
              <a:gd name="T45" fmla="*/ 259645 h 564445"/>
              <a:gd name="T46" fmla="*/ 993427 w 1207916"/>
              <a:gd name="T47" fmla="*/ 282223 h 564445"/>
              <a:gd name="T48" fmla="*/ 959560 w 1207916"/>
              <a:gd name="T49" fmla="*/ 293511 h 564445"/>
              <a:gd name="T50" fmla="*/ 914405 w 1207916"/>
              <a:gd name="T51" fmla="*/ 338667 h 564445"/>
              <a:gd name="T52" fmla="*/ 903116 w 1207916"/>
              <a:gd name="T53" fmla="*/ 372534 h 564445"/>
              <a:gd name="T54" fmla="*/ 914405 w 1207916"/>
              <a:gd name="T55" fmla="*/ 406400 h 564445"/>
              <a:gd name="T56" fmla="*/ 993427 w 1207916"/>
              <a:gd name="T57" fmla="*/ 417689 h 564445"/>
              <a:gd name="T58" fmla="*/ 993427 w 1207916"/>
              <a:gd name="T59" fmla="*/ 564445 h 564445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w 1207916"/>
              <a:gd name="T91" fmla="*/ 0 h 564445"/>
              <a:gd name="T92" fmla="*/ 1207916 w 1207916"/>
              <a:gd name="T93" fmla="*/ 564445 h 564445"/>
            </a:gdLst>
            <a:ahLst/>
            <a:cxnLst>
              <a:cxn ang="T60">
                <a:pos x="T0" y="T1"/>
              </a:cxn>
              <a:cxn ang="T61">
                <a:pos x="T2" y="T3"/>
              </a:cxn>
              <a:cxn ang="T62">
                <a:pos x="T4" y="T5"/>
              </a:cxn>
              <a:cxn ang="T63">
                <a:pos x="T6" y="T7"/>
              </a:cxn>
              <a:cxn ang="T64">
                <a:pos x="T8" y="T9"/>
              </a:cxn>
              <a:cxn ang="T65">
                <a:pos x="T10" y="T11"/>
              </a:cxn>
              <a:cxn ang="T66">
                <a:pos x="T12" y="T13"/>
              </a:cxn>
              <a:cxn ang="T67">
                <a:pos x="T14" y="T15"/>
              </a:cxn>
              <a:cxn ang="T68">
                <a:pos x="T16" y="T17"/>
              </a:cxn>
              <a:cxn ang="T69">
                <a:pos x="T18" y="T19"/>
              </a:cxn>
              <a:cxn ang="T70">
                <a:pos x="T20" y="T21"/>
              </a:cxn>
              <a:cxn ang="T71">
                <a:pos x="T22" y="T23"/>
              </a:cxn>
              <a:cxn ang="T72">
                <a:pos x="T24" y="T25"/>
              </a:cxn>
              <a:cxn ang="T73">
                <a:pos x="T26" y="T27"/>
              </a:cxn>
              <a:cxn ang="T74">
                <a:pos x="T28" y="T29"/>
              </a:cxn>
              <a:cxn ang="T75">
                <a:pos x="T30" y="T31"/>
              </a:cxn>
              <a:cxn ang="T76">
                <a:pos x="T32" y="T33"/>
              </a:cxn>
              <a:cxn ang="T77">
                <a:pos x="T34" y="T35"/>
              </a:cxn>
              <a:cxn ang="T78">
                <a:pos x="T36" y="T37"/>
              </a:cxn>
              <a:cxn ang="T79">
                <a:pos x="T38" y="T39"/>
              </a:cxn>
              <a:cxn ang="T80">
                <a:pos x="T40" y="T41"/>
              </a:cxn>
              <a:cxn ang="T81">
                <a:pos x="T42" y="T43"/>
              </a:cxn>
              <a:cxn ang="T82">
                <a:pos x="T44" y="T45"/>
              </a:cxn>
              <a:cxn ang="T83">
                <a:pos x="T46" y="T47"/>
              </a:cxn>
              <a:cxn ang="T84">
                <a:pos x="T48" y="T49"/>
              </a:cxn>
              <a:cxn ang="T85">
                <a:pos x="T50" y="T51"/>
              </a:cxn>
              <a:cxn ang="T86">
                <a:pos x="T52" y="T53"/>
              </a:cxn>
              <a:cxn ang="T87">
                <a:pos x="T54" y="T55"/>
              </a:cxn>
              <a:cxn ang="T88">
                <a:pos x="T56" y="T57"/>
              </a:cxn>
              <a:cxn ang="T89">
                <a:pos x="T58" y="T59"/>
              </a:cxn>
            </a:cxnLst>
            <a:rect l="T90" t="T91" r="T92" b="T93"/>
            <a:pathLst>
              <a:path w="1207916" h="564445">
                <a:moveTo>
                  <a:pt x="112894" y="496711"/>
                </a:moveTo>
                <a:cubicBezTo>
                  <a:pt x="121049" y="455938"/>
                  <a:pt x="136431" y="413724"/>
                  <a:pt x="112894" y="372534"/>
                </a:cubicBezTo>
                <a:cubicBezTo>
                  <a:pt x="106990" y="362202"/>
                  <a:pt x="89429" y="367024"/>
                  <a:pt x="79027" y="361245"/>
                </a:cubicBezTo>
                <a:cubicBezTo>
                  <a:pt x="55307" y="348067"/>
                  <a:pt x="11294" y="316089"/>
                  <a:pt x="11294" y="316089"/>
                </a:cubicBezTo>
                <a:cubicBezTo>
                  <a:pt x="7531" y="304800"/>
                  <a:pt x="5" y="294122"/>
                  <a:pt x="5" y="282223"/>
                </a:cubicBezTo>
                <a:cubicBezTo>
                  <a:pt x="5" y="255615"/>
                  <a:pt x="-605" y="226999"/>
                  <a:pt x="11294" y="203200"/>
                </a:cubicBezTo>
                <a:cubicBezTo>
                  <a:pt x="16615" y="192557"/>
                  <a:pt x="33453" y="194040"/>
                  <a:pt x="45160" y="191911"/>
                </a:cubicBezTo>
                <a:cubicBezTo>
                  <a:pt x="75009" y="186484"/>
                  <a:pt x="105368" y="184386"/>
                  <a:pt x="135472" y="180623"/>
                </a:cubicBezTo>
                <a:cubicBezTo>
                  <a:pt x="139235" y="169334"/>
                  <a:pt x="139327" y="156048"/>
                  <a:pt x="146760" y="146756"/>
                </a:cubicBezTo>
                <a:cubicBezTo>
                  <a:pt x="155236" y="136161"/>
                  <a:pt x="168492" y="130246"/>
                  <a:pt x="180627" y="124178"/>
                </a:cubicBezTo>
                <a:cubicBezTo>
                  <a:pt x="196822" y="116081"/>
                  <a:pt x="245182" y="105217"/>
                  <a:pt x="259649" y="101600"/>
                </a:cubicBezTo>
                <a:cubicBezTo>
                  <a:pt x="282227" y="86548"/>
                  <a:pt x="301058" y="63026"/>
                  <a:pt x="327383" y="56445"/>
                </a:cubicBezTo>
                <a:cubicBezTo>
                  <a:pt x="341850" y="52828"/>
                  <a:pt x="390210" y="41964"/>
                  <a:pt x="406405" y="33867"/>
                </a:cubicBezTo>
                <a:cubicBezTo>
                  <a:pt x="418540" y="27799"/>
                  <a:pt x="426787" y="12787"/>
                  <a:pt x="440272" y="11289"/>
                </a:cubicBezTo>
                <a:cubicBezTo>
                  <a:pt x="530109" y="1307"/>
                  <a:pt x="620894" y="3763"/>
                  <a:pt x="711205" y="0"/>
                </a:cubicBezTo>
                <a:cubicBezTo>
                  <a:pt x="797753" y="3763"/>
                  <a:pt x="884790" y="1359"/>
                  <a:pt x="970849" y="11289"/>
                </a:cubicBezTo>
                <a:cubicBezTo>
                  <a:pt x="984327" y="12844"/>
                  <a:pt x="992581" y="27799"/>
                  <a:pt x="1004716" y="33867"/>
                </a:cubicBezTo>
                <a:cubicBezTo>
                  <a:pt x="1030521" y="46769"/>
                  <a:pt x="1069265" y="50004"/>
                  <a:pt x="1095027" y="56445"/>
                </a:cubicBezTo>
                <a:cubicBezTo>
                  <a:pt x="1106571" y="59331"/>
                  <a:pt x="1117605" y="63971"/>
                  <a:pt x="1128894" y="67734"/>
                </a:cubicBezTo>
                <a:cubicBezTo>
                  <a:pt x="1136420" y="90312"/>
                  <a:pt x="1134644" y="118638"/>
                  <a:pt x="1151472" y="135467"/>
                </a:cubicBezTo>
                <a:cubicBezTo>
                  <a:pt x="1194931" y="178928"/>
                  <a:pt x="1176482" y="156051"/>
                  <a:pt x="1207916" y="203200"/>
                </a:cubicBezTo>
                <a:cubicBezTo>
                  <a:pt x="1204153" y="214489"/>
                  <a:pt x="1207733" y="232795"/>
                  <a:pt x="1196627" y="237067"/>
                </a:cubicBezTo>
                <a:cubicBezTo>
                  <a:pt x="1153900" y="253501"/>
                  <a:pt x="1061160" y="259645"/>
                  <a:pt x="1061160" y="259645"/>
                </a:cubicBezTo>
                <a:lnTo>
                  <a:pt x="993427" y="282223"/>
                </a:lnTo>
                <a:lnTo>
                  <a:pt x="959560" y="293511"/>
                </a:lnTo>
                <a:cubicBezTo>
                  <a:pt x="929459" y="383821"/>
                  <a:pt x="974611" y="278461"/>
                  <a:pt x="914405" y="338667"/>
                </a:cubicBezTo>
                <a:cubicBezTo>
                  <a:pt x="905991" y="347081"/>
                  <a:pt x="906879" y="361245"/>
                  <a:pt x="903116" y="372534"/>
                </a:cubicBezTo>
                <a:cubicBezTo>
                  <a:pt x="906879" y="383823"/>
                  <a:pt x="903762" y="401079"/>
                  <a:pt x="914405" y="406400"/>
                </a:cubicBezTo>
                <a:cubicBezTo>
                  <a:pt x="938204" y="418299"/>
                  <a:pt x="981528" y="393890"/>
                  <a:pt x="993427" y="417689"/>
                </a:cubicBezTo>
                <a:cubicBezTo>
                  <a:pt x="1015304" y="461443"/>
                  <a:pt x="993427" y="515526"/>
                  <a:pt x="993427" y="564445"/>
                </a:cubicBezTo>
              </a:path>
            </a:pathLst>
          </a:custGeom>
          <a:noFill/>
          <a:ln w="38100">
            <a:solidFill>
              <a:srgbClr val="3333FF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9" name="Text Box 2"/>
          <p:cNvSpPr txBox="1">
            <a:spLocks noChangeArrowheads="1"/>
          </p:cNvSpPr>
          <p:nvPr/>
        </p:nvSpPr>
        <p:spPr bwMode="auto">
          <a:xfrm>
            <a:off x="0" y="1142984"/>
            <a:ext cx="503238" cy="1552575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b="1">
                <a:solidFill>
                  <a:srgbClr val="FF3399"/>
                </a:solidFill>
                <a:ea typeface="黑体" pitchFamily="49" charset="-122"/>
              </a:rPr>
              <a:t>三大水系</a:t>
            </a:r>
          </a:p>
        </p:txBody>
      </p:sp>
      <p:sp>
        <p:nvSpPr>
          <p:cNvPr id="20" name="Text Box 3"/>
          <p:cNvSpPr txBox="1">
            <a:spLocks noChangeArrowheads="1"/>
          </p:cNvSpPr>
          <p:nvPr/>
        </p:nvSpPr>
        <p:spPr bwMode="auto">
          <a:xfrm>
            <a:off x="571472" y="1142984"/>
            <a:ext cx="2087562" cy="457200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b="1" dirty="0">
                <a:solidFill>
                  <a:srgbClr val="3366CC"/>
                </a:solidFill>
                <a:ea typeface="黑体" pitchFamily="49" charset="-122"/>
              </a:rPr>
              <a:t>太平洋水系：</a:t>
            </a:r>
          </a:p>
        </p:txBody>
      </p:sp>
      <p:sp>
        <p:nvSpPr>
          <p:cNvPr id="21" name="Text Box 4"/>
          <p:cNvSpPr txBox="1">
            <a:spLocks noChangeArrowheads="1"/>
          </p:cNvSpPr>
          <p:nvPr/>
        </p:nvSpPr>
        <p:spPr bwMode="auto">
          <a:xfrm>
            <a:off x="2786050" y="1214422"/>
            <a:ext cx="5724525" cy="369332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b="1" dirty="0"/>
              <a:t>黑龙江、海河、黄河、淮河、长江、珠江、澜沧江等。</a:t>
            </a:r>
          </a:p>
        </p:txBody>
      </p:sp>
      <p:sp>
        <p:nvSpPr>
          <p:cNvPr id="22" name="Text Box 5"/>
          <p:cNvSpPr txBox="1">
            <a:spLocks noChangeArrowheads="1"/>
          </p:cNvSpPr>
          <p:nvPr/>
        </p:nvSpPr>
        <p:spPr bwMode="auto">
          <a:xfrm>
            <a:off x="571472" y="1785926"/>
            <a:ext cx="2087562" cy="457200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b="1" dirty="0">
                <a:solidFill>
                  <a:srgbClr val="3366CC"/>
                </a:solidFill>
                <a:ea typeface="黑体" pitchFamily="49" charset="-122"/>
              </a:rPr>
              <a:t>印度洋水系：</a:t>
            </a:r>
          </a:p>
        </p:txBody>
      </p:sp>
      <p:sp>
        <p:nvSpPr>
          <p:cNvPr id="23" name="Text Box 6"/>
          <p:cNvSpPr txBox="1">
            <a:spLocks noChangeArrowheads="1"/>
          </p:cNvSpPr>
          <p:nvPr/>
        </p:nvSpPr>
        <p:spPr bwMode="auto">
          <a:xfrm>
            <a:off x="571472" y="2428868"/>
            <a:ext cx="2087562" cy="457200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b="1" dirty="0">
                <a:solidFill>
                  <a:srgbClr val="3366CC"/>
                </a:solidFill>
                <a:ea typeface="黑体" pitchFamily="49" charset="-122"/>
              </a:rPr>
              <a:t>北冰洋水系：</a:t>
            </a:r>
          </a:p>
        </p:txBody>
      </p:sp>
      <p:sp>
        <p:nvSpPr>
          <p:cNvPr id="24" name="Text Box 8"/>
          <p:cNvSpPr txBox="1">
            <a:spLocks noChangeArrowheads="1"/>
          </p:cNvSpPr>
          <p:nvPr/>
        </p:nvSpPr>
        <p:spPr bwMode="auto">
          <a:xfrm>
            <a:off x="2786050" y="1785926"/>
            <a:ext cx="3595687" cy="457200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b="1"/>
              <a:t>怒江、雅鲁藏布江等。</a:t>
            </a:r>
          </a:p>
        </p:txBody>
      </p:sp>
      <p:sp>
        <p:nvSpPr>
          <p:cNvPr id="25" name="Text Box 9"/>
          <p:cNvSpPr txBox="1">
            <a:spLocks noChangeArrowheads="1"/>
          </p:cNvSpPr>
          <p:nvPr/>
        </p:nvSpPr>
        <p:spPr bwMode="auto">
          <a:xfrm>
            <a:off x="2786050" y="2357430"/>
            <a:ext cx="2592388" cy="457200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b="1"/>
              <a:t>额尔齐斯河。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000"/>
                            </p:stCondLst>
                            <p:childTnLst>
                              <p:par>
                                <p:cTn id="7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8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8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ext Box 2"/>
          <p:cNvSpPr txBox="1">
            <a:spLocks noChangeArrowheads="1"/>
          </p:cNvSpPr>
          <p:nvPr/>
        </p:nvSpPr>
        <p:spPr bwMode="auto">
          <a:xfrm>
            <a:off x="684213" y="1906588"/>
            <a:ext cx="7223125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2800" b="1">
                <a:latin typeface="Times New Roman" pitchFamily="18" charset="0"/>
                <a:ea typeface="黑体" pitchFamily="49" charset="-122"/>
              </a:rPr>
              <a:t>河流的水文特征一般从以下几个方面描述</a:t>
            </a:r>
          </a:p>
        </p:txBody>
      </p:sp>
      <p:sp>
        <p:nvSpPr>
          <p:cNvPr id="14339" name="Rectangle 3"/>
          <p:cNvSpPr>
            <a:spLocks noChangeArrowheads="1"/>
          </p:cNvSpPr>
          <p:nvPr/>
        </p:nvSpPr>
        <p:spPr bwMode="auto">
          <a:xfrm>
            <a:off x="900113" y="2636838"/>
            <a:ext cx="7200900" cy="3323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>
                <a:solidFill>
                  <a:srgbClr val="3333FF"/>
                </a:solidFill>
                <a:ea typeface="华文隶书" pitchFamily="2" charset="-122"/>
              </a:rPr>
              <a:t>水量（流量）的大小</a:t>
            </a:r>
          </a:p>
          <a:p>
            <a:pPr>
              <a:lnSpc>
                <a:spcPct val="150000"/>
              </a:lnSpc>
            </a:pPr>
            <a:r>
              <a:rPr lang="zh-CN" altLang="en-US" sz="2800" b="1" dirty="0">
                <a:solidFill>
                  <a:srgbClr val="3333FF"/>
                </a:solidFill>
                <a:ea typeface="华文隶书" pitchFamily="2" charset="-122"/>
              </a:rPr>
              <a:t>汛期长短</a:t>
            </a:r>
            <a:endParaRPr lang="en-US" altLang="zh-CN" sz="2800" b="1" dirty="0">
              <a:solidFill>
                <a:srgbClr val="3333FF"/>
              </a:solidFill>
              <a:ea typeface="华文隶书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800" b="1" dirty="0">
                <a:solidFill>
                  <a:srgbClr val="3333FF"/>
                </a:solidFill>
                <a:ea typeface="华文隶书" pitchFamily="2" charset="-122"/>
              </a:rPr>
              <a:t>含沙量的大小</a:t>
            </a:r>
          </a:p>
          <a:p>
            <a:pPr>
              <a:lnSpc>
                <a:spcPct val="150000"/>
              </a:lnSpc>
            </a:pPr>
            <a:r>
              <a:rPr lang="zh-CN" altLang="en-US" sz="2800" b="1" dirty="0">
                <a:solidFill>
                  <a:srgbClr val="3333FF"/>
                </a:solidFill>
                <a:ea typeface="华文隶书" pitchFamily="2" charset="-122"/>
              </a:rPr>
              <a:t>有无结冰期及长短</a:t>
            </a:r>
          </a:p>
          <a:p>
            <a:pPr>
              <a:lnSpc>
                <a:spcPct val="150000"/>
              </a:lnSpc>
            </a:pPr>
            <a:r>
              <a:rPr lang="zh-CN" altLang="zh-CN" sz="2800" b="1" dirty="0">
                <a:solidFill>
                  <a:srgbClr val="3333FF"/>
                </a:solidFill>
                <a:ea typeface="华文隶书" pitchFamily="2" charset="-122"/>
              </a:rPr>
              <a:t>……</a:t>
            </a:r>
          </a:p>
        </p:txBody>
      </p:sp>
      <p:sp>
        <p:nvSpPr>
          <p:cNvPr id="11268" name="WordArt 4"/>
          <p:cNvSpPr>
            <a:spLocks noChangeArrowheads="1" noChangeShapeType="1" noTextEdit="1"/>
          </p:cNvSpPr>
          <p:nvPr/>
        </p:nvSpPr>
        <p:spPr bwMode="auto">
          <a:xfrm>
            <a:off x="3011488" y="836613"/>
            <a:ext cx="3200400" cy="4572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zh-CN" altLang="en-US" sz="3600" kern="1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FF0000"/>
                </a:solidFill>
                <a:latin typeface="宋体"/>
                <a:ea typeface="宋体"/>
              </a:rPr>
              <a:t>河流的水文特征</a:t>
            </a:r>
          </a:p>
        </p:txBody>
      </p:sp>
      <p:sp>
        <p:nvSpPr>
          <p:cNvPr id="2" name="TextBox 1"/>
          <p:cNvSpPr txBox="1">
            <a:spLocks noChangeArrowheads="1"/>
          </p:cNvSpPr>
          <p:nvPr/>
        </p:nvSpPr>
        <p:spPr bwMode="auto">
          <a:xfrm>
            <a:off x="4143372" y="2857496"/>
            <a:ext cx="305885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FF0000"/>
                </a:solidFill>
                <a:latin typeface="华文隶书" pitchFamily="2" charset="-122"/>
                <a:ea typeface="华文隶书" pitchFamily="2" charset="-122"/>
              </a:rPr>
              <a:t>降水量大小</a:t>
            </a:r>
            <a:r>
              <a:rPr lang="en-US" altLang="zh-CN" sz="2400" b="1" dirty="0">
                <a:solidFill>
                  <a:srgbClr val="FF0000"/>
                </a:solidFill>
                <a:latin typeface="华文隶书" pitchFamily="2" charset="-122"/>
                <a:ea typeface="华文隶书" pitchFamily="2" charset="-122"/>
              </a:rPr>
              <a:t>/</a:t>
            </a:r>
            <a:r>
              <a:rPr lang="zh-CN" altLang="en-US" sz="2400" b="1" dirty="0">
                <a:solidFill>
                  <a:srgbClr val="FF0000"/>
                </a:solidFill>
                <a:latin typeface="华文隶书" pitchFamily="2" charset="-122"/>
                <a:ea typeface="华文隶书" pitchFamily="2" charset="-122"/>
              </a:rPr>
              <a:t>流域面积</a:t>
            </a:r>
          </a:p>
        </p:txBody>
      </p:sp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4214810" y="3500438"/>
            <a:ext cx="141605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zh-CN" altLang="en-US" sz="2400" dirty="0">
                <a:solidFill>
                  <a:srgbClr val="FF0000"/>
                </a:solidFill>
                <a:latin typeface="华文隶书" pitchFamily="2" charset="-122"/>
                <a:ea typeface="华文隶书" pitchFamily="2" charset="-122"/>
              </a:rPr>
              <a:t>雨季长短</a:t>
            </a: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4214810" y="4143380"/>
            <a:ext cx="1416050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zh-CN" altLang="en-US" sz="2400" dirty="0">
                <a:solidFill>
                  <a:srgbClr val="FF0000"/>
                </a:solidFill>
                <a:latin typeface="华文隶书" pitchFamily="2" charset="-122"/>
                <a:ea typeface="华文隶书" pitchFamily="2" charset="-122"/>
              </a:rPr>
              <a:t>植被多少</a:t>
            </a: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4214810" y="4786322"/>
            <a:ext cx="141605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zh-CN" altLang="en-US" sz="2400" dirty="0">
                <a:solidFill>
                  <a:srgbClr val="FF0000"/>
                </a:solidFill>
                <a:latin typeface="华文隶书" pitchFamily="2" charset="-122"/>
                <a:ea typeface="华文隶书" pitchFamily="2" charset="-122"/>
              </a:rPr>
              <a:t>冬季气温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4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1" dur="500"/>
                                        <p:tgtEl>
                                          <p:spTgt spid="14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38" grpId="0"/>
      <p:bldP spid="14339" grpId="0"/>
      <p:bldP spid="2" grpId="0"/>
      <p:bldP spid="3" grpId="0"/>
      <p:bldP spid="4" grpId="0"/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ext Box 2"/>
          <p:cNvSpPr txBox="1">
            <a:spLocks noChangeArrowheads="1"/>
          </p:cNvSpPr>
          <p:nvPr/>
        </p:nvSpPr>
        <p:spPr bwMode="auto">
          <a:xfrm>
            <a:off x="325438" y="73025"/>
            <a:ext cx="4270375" cy="519113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zh-CN" altLang="en-US" sz="2800" b="1">
                <a:latin typeface="Times New Roman" pitchFamily="18" charset="0"/>
                <a:ea typeface="黑体" pitchFamily="49" charset="-122"/>
              </a:rPr>
              <a:t>中国外流河的水文特征</a:t>
            </a:r>
          </a:p>
        </p:txBody>
      </p:sp>
      <p:grpSp>
        <p:nvGrpSpPr>
          <p:cNvPr id="4" name="Group 3"/>
          <p:cNvGrpSpPr>
            <a:grpSpLocks/>
          </p:cNvGrpSpPr>
          <p:nvPr/>
        </p:nvGrpSpPr>
        <p:grpSpPr bwMode="auto">
          <a:xfrm>
            <a:off x="-84138" y="4083050"/>
            <a:ext cx="6308726" cy="2668588"/>
            <a:chOff x="0" y="0"/>
            <a:chExt cx="4173" cy="1799"/>
          </a:xfrm>
        </p:grpSpPr>
        <p:pic>
          <p:nvPicPr>
            <p:cNvPr id="12299" name="Picture 4" descr="2012"/>
            <p:cNvPicPr>
              <a:picLocks noChangeAspect="1" noChangeArrowheads="1"/>
            </p:cNvPicPr>
            <p:nvPr/>
          </p:nvPicPr>
          <p:blipFill>
            <a:blip r:embed="rId2">
              <a:clrChange>
                <a:clrFrom>
                  <a:srgbClr val="FDFDFD"/>
                </a:clrFrom>
                <a:clrTo>
                  <a:srgbClr val="FDFDFD">
                    <a:alpha val="0"/>
                  </a:srgbClr>
                </a:clrTo>
              </a:clrChange>
            </a:blip>
            <a:srcRect b="9534"/>
            <a:stretch>
              <a:fillRect/>
            </a:stretch>
          </p:blipFill>
          <p:spPr bwMode="auto">
            <a:xfrm>
              <a:off x="0" y="575"/>
              <a:ext cx="1769" cy="12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2300" name="Picture 5" descr="2012"/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DFDFD"/>
                </a:clrFrom>
                <a:clrTo>
                  <a:srgbClr val="FDFDFD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2223" y="30"/>
              <a:ext cx="1769" cy="175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2301" name="Text Box 6"/>
            <p:cNvSpPr txBox="1">
              <a:spLocks noChangeArrowheads="1"/>
            </p:cNvSpPr>
            <p:nvPr/>
          </p:nvSpPr>
          <p:spPr bwMode="auto">
            <a:xfrm>
              <a:off x="3311" y="0"/>
              <a:ext cx="862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zh-CN" altLang="en-US" sz="1600" b="1">
                  <a:solidFill>
                    <a:srgbClr val="3333FF"/>
                  </a:solidFill>
                </a:rPr>
                <a:t>长江</a:t>
              </a:r>
              <a:r>
                <a:rPr lang="zh-CN" altLang="en-US" sz="1600" b="1"/>
                <a:t> 武汉</a:t>
              </a:r>
            </a:p>
          </p:txBody>
        </p:sp>
      </p:grpSp>
      <p:sp>
        <p:nvSpPr>
          <p:cNvPr id="2" name="Text Box 7"/>
          <p:cNvSpPr txBox="1">
            <a:spLocks noChangeArrowheads="1"/>
          </p:cNvSpPr>
          <p:nvPr/>
        </p:nvSpPr>
        <p:spPr bwMode="auto">
          <a:xfrm>
            <a:off x="6372225" y="4581525"/>
            <a:ext cx="2563813" cy="1938338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b="1">
                <a:latin typeface="Times New Roman" pitchFamily="18" charset="0"/>
                <a:ea typeface="黑体" pitchFamily="49" charset="-122"/>
              </a:rPr>
              <a:t>1.</a:t>
            </a:r>
            <a:r>
              <a:rPr lang="zh-CN" altLang="en-US" b="1">
                <a:latin typeface="Times New Roman" pitchFamily="18" charset="0"/>
                <a:ea typeface="黑体" pitchFamily="49" charset="-122"/>
              </a:rPr>
              <a:t>水量丰富，</a:t>
            </a:r>
            <a:endParaRPr lang="en-US" altLang="zh-CN" b="1">
              <a:latin typeface="Times New Roman" pitchFamily="18" charset="0"/>
              <a:ea typeface="黑体" pitchFamily="49" charset="-122"/>
            </a:endParaRPr>
          </a:p>
          <a:p>
            <a:pPr>
              <a:lnSpc>
                <a:spcPct val="125000"/>
              </a:lnSpc>
            </a:pPr>
            <a:r>
              <a:rPr lang="en-US" altLang="zh-CN" b="1">
                <a:latin typeface="Times New Roman" pitchFamily="18" charset="0"/>
                <a:ea typeface="黑体" pitchFamily="49" charset="-122"/>
              </a:rPr>
              <a:t>2.</a:t>
            </a:r>
            <a:r>
              <a:rPr lang="zh-CN" altLang="en-US" b="1">
                <a:latin typeface="Times New Roman" pitchFamily="18" charset="0"/>
                <a:ea typeface="黑体" pitchFamily="49" charset="-122"/>
              </a:rPr>
              <a:t>汛期长，</a:t>
            </a:r>
            <a:endParaRPr lang="en-US" altLang="zh-CN" b="1">
              <a:latin typeface="Times New Roman" pitchFamily="18" charset="0"/>
              <a:ea typeface="黑体" pitchFamily="49" charset="-122"/>
            </a:endParaRPr>
          </a:p>
          <a:p>
            <a:pPr>
              <a:lnSpc>
                <a:spcPct val="125000"/>
              </a:lnSpc>
            </a:pPr>
            <a:r>
              <a:rPr lang="en-US" altLang="zh-CN" b="1">
                <a:latin typeface="Times New Roman" pitchFamily="18" charset="0"/>
                <a:ea typeface="黑体" pitchFamily="49" charset="-122"/>
              </a:rPr>
              <a:t>3.</a:t>
            </a:r>
            <a:r>
              <a:rPr lang="zh-CN" altLang="en-US" b="1">
                <a:latin typeface="Times New Roman" pitchFamily="18" charset="0"/>
                <a:ea typeface="黑体" pitchFamily="49" charset="-122"/>
              </a:rPr>
              <a:t>含沙量小，</a:t>
            </a:r>
            <a:endParaRPr lang="en-US" altLang="zh-CN" b="1">
              <a:latin typeface="Times New Roman" pitchFamily="18" charset="0"/>
              <a:ea typeface="黑体" pitchFamily="49" charset="-122"/>
            </a:endParaRPr>
          </a:p>
          <a:p>
            <a:pPr>
              <a:lnSpc>
                <a:spcPct val="125000"/>
              </a:lnSpc>
            </a:pPr>
            <a:r>
              <a:rPr lang="en-US" altLang="zh-CN" b="1">
                <a:latin typeface="Times New Roman" pitchFamily="18" charset="0"/>
                <a:ea typeface="黑体" pitchFamily="49" charset="-122"/>
              </a:rPr>
              <a:t>4.</a:t>
            </a:r>
            <a:r>
              <a:rPr lang="zh-CN" altLang="en-US" b="1">
                <a:latin typeface="Times New Roman" pitchFamily="18" charset="0"/>
                <a:ea typeface="黑体" pitchFamily="49" charset="-122"/>
              </a:rPr>
              <a:t>冬季河流不结冰。</a:t>
            </a:r>
          </a:p>
        </p:txBody>
      </p:sp>
      <p:grpSp>
        <p:nvGrpSpPr>
          <p:cNvPr id="5" name="Group 3"/>
          <p:cNvGrpSpPr>
            <a:grpSpLocks/>
          </p:cNvGrpSpPr>
          <p:nvPr/>
        </p:nvGrpSpPr>
        <p:grpSpPr bwMode="auto">
          <a:xfrm>
            <a:off x="179388" y="1420813"/>
            <a:ext cx="5895975" cy="1663700"/>
            <a:chOff x="0" y="0"/>
            <a:chExt cx="5466" cy="1288"/>
          </a:xfrm>
        </p:grpSpPr>
        <p:pic>
          <p:nvPicPr>
            <p:cNvPr id="12296" name="Picture 4" descr="2012"/>
            <p:cNvPicPr>
              <a:picLocks noChangeAspect="1" noChangeArrowheads="1"/>
            </p:cNvPicPr>
            <p:nvPr/>
          </p:nvPicPr>
          <p:blipFill>
            <a:blip r:embed="rId4">
              <a:clrChange>
                <a:clrFrom>
                  <a:srgbClr val="FDFDFD"/>
                </a:clrFrom>
                <a:clrTo>
                  <a:srgbClr val="FDFDFD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2541" y="0"/>
              <a:ext cx="2925" cy="1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2297" name="Picture 5" descr="2012"/>
            <p:cNvPicPr>
              <a:picLocks noChangeAspect="1" noChangeArrowheads="1"/>
            </p:cNvPicPr>
            <p:nvPr/>
          </p:nvPicPr>
          <p:blipFill>
            <a:blip r:embed="rId5">
              <a:clrChange>
                <a:clrFrom>
                  <a:srgbClr val="FDFDFD"/>
                </a:clrFrom>
                <a:clrTo>
                  <a:srgbClr val="FDFDFD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0" y="0"/>
              <a:ext cx="2381" cy="12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2298" name="Rectangle 6"/>
            <p:cNvSpPr>
              <a:spLocks noChangeArrowheads="1"/>
            </p:cNvSpPr>
            <p:nvPr/>
          </p:nvSpPr>
          <p:spPr bwMode="auto">
            <a:xfrm>
              <a:off x="4400" y="90"/>
              <a:ext cx="965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2000">
                  <a:solidFill>
                    <a:srgbClr val="3333FF"/>
                  </a:solidFill>
                </a:rPr>
                <a:t>黄河</a:t>
              </a:r>
              <a:r>
                <a:rPr lang="zh-CN" altLang="en-US" sz="2000" b="1"/>
                <a:t> 花园口</a:t>
              </a:r>
            </a:p>
          </p:txBody>
        </p:sp>
      </p:grpSp>
      <p:sp>
        <p:nvSpPr>
          <p:cNvPr id="12294" name="Text Box 2"/>
          <p:cNvSpPr txBox="1">
            <a:spLocks noChangeArrowheads="1"/>
          </p:cNvSpPr>
          <p:nvPr/>
        </p:nvSpPr>
        <p:spPr bwMode="auto">
          <a:xfrm>
            <a:off x="6372225" y="1049338"/>
            <a:ext cx="2635250" cy="240030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b="1">
                <a:latin typeface="Times New Roman" pitchFamily="18" charset="0"/>
                <a:ea typeface="黑体" pitchFamily="49" charset="-122"/>
              </a:rPr>
              <a:t>1.</a:t>
            </a:r>
            <a:r>
              <a:rPr lang="zh-CN" altLang="en-US" b="1">
                <a:latin typeface="Times New Roman" pitchFamily="18" charset="0"/>
                <a:ea typeface="黑体" pitchFamily="49" charset="-122"/>
              </a:rPr>
              <a:t>水量不大，</a:t>
            </a:r>
            <a:endParaRPr lang="en-US" altLang="zh-CN" b="1">
              <a:latin typeface="Times New Roman" pitchFamily="18" charset="0"/>
              <a:ea typeface="黑体" pitchFamily="49" charset="-122"/>
            </a:endParaRPr>
          </a:p>
          <a:p>
            <a:pPr>
              <a:lnSpc>
                <a:spcPct val="125000"/>
              </a:lnSpc>
            </a:pPr>
            <a:r>
              <a:rPr lang="en-US" altLang="zh-CN" b="1">
                <a:latin typeface="Times New Roman" pitchFamily="18" charset="0"/>
                <a:ea typeface="黑体" pitchFamily="49" charset="-122"/>
              </a:rPr>
              <a:t>2.</a:t>
            </a:r>
            <a:r>
              <a:rPr lang="zh-CN" altLang="en-US" b="1">
                <a:latin typeface="Times New Roman" pitchFamily="18" charset="0"/>
                <a:ea typeface="黑体" pitchFamily="49" charset="-122"/>
              </a:rPr>
              <a:t>汛期短，</a:t>
            </a:r>
            <a:endParaRPr lang="en-US" altLang="zh-CN" b="1">
              <a:latin typeface="Times New Roman" pitchFamily="18" charset="0"/>
              <a:ea typeface="黑体" pitchFamily="49" charset="-122"/>
            </a:endParaRPr>
          </a:p>
          <a:p>
            <a:pPr>
              <a:lnSpc>
                <a:spcPct val="125000"/>
              </a:lnSpc>
            </a:pPr>
            <a:r>
              <a:rPr lang="en-US" altLang="zh-CN" b="1">
                <a:latin typeface="Times New Roman" pitchFamily="18" charset="0"/>
                <a:ea typeface="黑体" pitchFamily="49" charset="-122"/>
              </a:rPr>
              <a:t>3.</a:t>
            </a:r>
            <a:r>
              <a:rPr lang="zh-CN" altLang="en-US" b="1">
                <a:latin typeface="Times New Roman" pitchFamily="18" charset="0"/>
                <a:ea typeface="黑体" pitchFamily="49" charset="-122"/>
              </a:rPr>
              <a:t>辽河、海河和黄河含沙量大，</a:t>
            </a:r>
            <a:endParaRPr lang="en-US" altLang="zh-CN" b="1">
              <a:latin typeface="Times New Roman" pitchFamily="18" charset="0"/>
              <a:ea typeface="黑体" pitchFamily="49" charset="-122"/>
            </a:endParaRPr>
          </a:p>
          <a:p>
            <a:pPr>
              <a:lnSpc>
                <a:spcPct val="125000"/>
              </a:lnSpc>
            </a:pPr>
            <a:r>
              <a:rPr lang="en-US" altLang="zh-CN" b="1">
                <a:latin typeface="Times New Roman" pitchFamily="18" charset="0"/>
                <a:ea typeface="黑体" pitchFamily="49" charset="-122"/>
              </a:rPr>
              <a:t>4.</a:t>
            </a:r>
            <a:r>
              <a:rPr lang="zh-CN" altLang="en-US" b="1">
                <a:latin typeface="Times New Roman" pitchFamily="18" charset="0"/>
                <a:ea typeface="黑体" pitchFamily="49" charset="-122"/>
              </a:rPr>
              <a:t>冬季有结冰现象。</a:t>
            </a:r>
          </a:p>
        </p:txBody>
      </p:sp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2282825" y="3189288"/>
            <a:ext cx="1987550" cy="522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zh-CN" altLang="en-US" sz="2800" b="1">
                <a:solidFill>
                  <a:srgbClr val="FF0000"/>
                </a:solidFill>
              </a:rPr>
              <a:t>秦岭</a:t>
            </a:r>
            <a:r>
              <a:rPr lang="en-US" altLang="zh-CN" sz="2800" b="1">
                <a:solidFill>
                  <a:srgbClr val="FF0000"/>
                </a:solidFill>
              </a:rPr>
              <a:t>—</a:t>
            </a:r>
            <a:r>
              <a:rPr lang="zh-CN" altLang="en-US" sz="2800" b="1">
                <a:solidFill>
                  <a:srgbClr val="FF0000"/>
                </a:solidFill>
              </a:rPr>
              <a:t>淮河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12294" grpId="0" bldLvl="0" animBg="1"/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WordArt 2"/>
          <p:cNvSpPr>
            <a:spLocks noChangeArrowheads="1" noChangeShapeType="1" noTextEdit="1"/>
          </p:cNvSpPr>
          <p:nvPr/>
        </p:nvSpPr>
        <p:spPr bwMode="auto">
          <a:xfrm>
            <a:off x="1142976" y="0"/>
            <a:ext cx="1500198" cy="785818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zh-CN" altLang="en-US" sz="3600" kern="10" dirty="0">
                <a:ln w="19050">
                  <a:solidFill>
                    <a:srgbClr val="99CCFF"/>
                  </a:solidFill>
                  <a:round/>
                  <a:headEnd/>
                  <a:tailEnd/>
                </a:ln>
                <a:solidFill>
                  <a:srgbClr val="0066CC"/>
                </a:solidFill>
                <a:effectLst>
                  <a:outerShdw dist="35921" dir="2700000" algn="ctr" rotWithShape="0">
                    <a:srgbClr val="990000"/>
                  </a:outerShdw>
                </a:effectLst>
                <a:latin typeface="宋体"/>
                <a:ea typeface="宋体"/>
              </a:rPr>
              <a:t>思考分析</a:t>
            </a:r>
          </a:p>
        </p:txBody>
      </p:sp>
      <p:pic>
        <p:nvPicPr>
          <p:cNvPr id="13315" name="Picture 3" descr="玲玲8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14282" y="0"/>
            <a:ext cx="822325" cy="1116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316" name="Text Box 4"/>
          <p:cNvSpPr txBox="1">
            <a:spLocks noChangeArrowheads="1"/>
          </p:cNvSpPr>
          <p:nvPr/>
        </p:nvSpPr>
        <p:spPr bwMode="auto">
          <a:xfrm>
            <a:off x="714348" y="1000108"/>
            <a:ext cx="807249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zh-CN" sz="2400" b="1" dirty="0"/>
              <a:t>       </a:t>
            </a:r>
            <a:r>
              <a:rPr lang="zh-CN" altLang="en-US" sz="2400" b="1" dirty="0"/>
              <a:t>结合前面所学知识，请简要分析下列现象产生的原因。</a:t>
            </a:r>
          </a:p>
        </p:txBody>
      </p:sp>
      <p:sp>
        <p:nvSpPr>
          <p:cNvPr id="17413" name="Text Box 5"/>
          <p:cNvSpPr txBox="1">
            <a:spLocks noChangeArrowheads="1"/>
          </p:cNvSpPr>
          <p:nvPr/>
        </p:nvSpPr>
        <p:spPr bwMode="auto">
          <a:xfrm>
            <a:off x="357158" y="1571612"/>
            <a:ext cx="8064500" cy="4708981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lIns="18000" rIns="1800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400" b="1" dirty="0"/>
              <a:t>（</a:t>
            </a:r>
            <a:r>
              <a:rPr lang="zh-CN" altLang="zh-CN" sz="2400" b="1" dirty="0"/>
              <a:t>1</a:t>
            </a:r>
            <a:r>
              <a:rPr lang="zh-CN" altLang="en-US" sz="2400" b="1" dirty="0"/>
              <a:t>）中国外流河的汛期均出现在夏季。</a:t>
            </a:r>
          </a:p>
          <a:p>
            <a:pPr>
              <a:lnSpc>
                <a:spcPct val="125000"/>
              </a:lnSpc>
            </a:pPr>
            <a:r>
              <a:rPr lang="zh-CN" altLang="zh-CN" sz="2400" b="1" dirty="0"/>
              <a:t>        </a:t>
            </a:r>
            <a:endParaRPr lang="en-US" altLang="zh-CN" sz="2400" b="1" dirty="0"/>
          </a:p>
          <a:p>
            <a:pPr>
              <a:lnSpc>
                <a:spcPct val="125000"/>
              </a:lnSpc>
            </a:pPr>
            <a:endParaRPr lang="zh-CN" altLang="en-US" sz="2400" b="1" dirty="0">
              <a:solidFill>
                <a:schemeClr val="accent2"/>
              </a:solidFill>
              <a:ea typeface="黑体" pitchFamily="49" charset="-122"/>
            </a:endParaRPr>
          </a:p>
          <a:p>
            <a:pPr>
              <a:lnSpc>
                <a:spcPct val="125000"/>
              </a:lnSpc>
            </a:pPr>
            <a:r>
              <a:rPr lang="zh-CN" altLang="en-US" sz="2400" b="1" dirty="0"/>
              <a:t>（</a:t>
            </a:r>
            <a:r>
              <a:rPr lang="zh-CN" altLang="zh-CN" sz="2400" b="1" dirty="0"/>
              <a:t>2</a:t>
            </a:r>
            <a:r>
              <a:rPr lang="zh-CN" altLang="en-US" sz="2400" b="1" dirty="0"/>
              <a:t>）秦岭</a:t>
            </a:r>
            <a:r>
              <a:rPr lang="zh-CN" altLang="zh-CN" sz="2400" b="1" dirty="0"/>
              <a:t>—</a:t>
            </a:r>
            <a:r>
              <a:rPr lang="zh-CN" altLang="en-US" sz="2400" b="1" dirty="0"/>
              <a:t>淮河线以北河流汛期短，以南河流汛期长。</a:t>
            </a:r>
          </a:p>
          <a:p>
            <a:pPr>
              <a:lnSpc>
                <a:spcPct val="125000"/>
              </a:lnSpc>
            </a:pPr>
            <a:endParaRPr lang="en-US" altLang="zh-CN" sz="2400" b="1" dirty="0"/>
          </a:p>
          <a:p>
            <a:pPr>
              <a:lnSpc>
                <a:spcPct val="125000"/>
              </a:lnSpc>
            </a:pPr>
            <a:r>
              <a:rPr lang="zh-CN" altLang="en-US" sz="2400" b="1" dirty="0"/>
              <a:t>（</a:t>
            </a:r>
            <a:r>
              <a:rPr lang="zh-CN" altLang="zh-CN" sz="2400" b="1" dirty="0"/>
              <a:t>3</a:t>
            </a:r>
            <a:r>
              <a:rPr lang="zh-CN" altLang="en-US" sz="2400" b="1" dirty="0"/>
              <a:t>）辽河、海河和黄河含沙量大。</a:t>
            </a:r>
          </a:p>
          <a:p>
            <a:pPr>
              <a:lnSpc>
                <a:spcPct val="125000"/>
              </a:lnSpc>
            </a:pPr>
            <a:r>
              <a:rPr lang="zh-CN" altLang="zh-CN" sz="2400" b="1" dirty="0">
                <a:solidFill>
                  <a:srgbClr val="FF0000"/>
                </a:solidFill>
              </a:rPr>
              <a:t>     </a:t>
            </a:r>
            <a:endParaRPr lang="en-US" altLang="zh-CN" sz="2400" b="1" dirty="0">
              <a:solidFill>
                <a:srgbClr val="FF0000"/>
              </a:solidFill>
            </a:endParaRPr>
          </a:p>
          <a:p>
            <a:pPr>
              <a:lnSpc>
                <a:spcPct val="125000"/>
              </a:lnSpc>
            </a:pPr>
            <a:r>
              <a:rPr lang="zh-CN" altLang="zh-CN" sz="2400" b="1" dirty="0">
                <a:solidFill>
                  <a:srgbClr val="FF0000"/>
                </a:solidFill>
              </a:rPr>
              <a:t>   </a:t>
            </a:r>
            <a:endParaRPr lang="zh-CN" altLang="en-US" sz="2400" b="1" dirty="0">
              <a:solidFill>
                <a:srgbClr val="FF0000"/>
              </a:solidFill>
              <a:ea typeface="黑体" pitchFamily="49" charset="-122"/>
            </a:endParaRPr>
          </a:p>
          <a:p>
            <a:pPr>
              <a:lnSpc>
                <a:spcPct val="125000"/>
              </a:lnSpc>
            </a:pPr>
            <a:r>
              <a:rPr lang="zh-CN" altLang="en-US" sz="2400" b="1" dirty="0"/>
              <a:t>（</a:t>
            </a:r>
            <a:r>
              <a:rPr lang="zh-CN" altLang="zh-CN" sz="2400" b="1" dirty="0"/>
              <a:t>4</a:t>
            </a:r>
            <a:r>
              <a:rPr lang="zh-CN" altLang="en-US" sz="2400" b="1" dirty="0"/>
              <a:t>）秦岭</a:t>
            </a:r>
            <a:r>
              <a:rPr lang="zh-CN" altLang="zh-CN" sz="2400" b="1" dirty="0"/>
              <a:t>—</a:t>
            </a:r>
            <a:r>
              <a:rPr lang="zh-CN" altLang="en-US" sz="2400" b="1" dirty="0"/>
              <a:t>淮河线以北河流有结冰期，以南河流无结冰期。</a:t>
            </a:r>
          </a:p>
          <a:p>
            <a:pPr>
              <a:lnSpc>
                <a:spcPct val="125000"/>
              </a:lnSpc>
            </a:pPr>
            <a:r>
              <a:rPr lang="zh-CN" altLang="zh-CN" sz="2400" b="1" dirty="0"/>
              <a:t>        </a:t>
            </a:r>
            <a:endParaRPr lang="zh-CN" altLang="en-US" sz="2400" b="1" dirty="0">
              <a:solidFill>
                <a:srgbClr val="FF0000"/>
              </a:solidFill>
              <a:latin typeface="Times New Roman" pitchFamily="18" charset="0"/>
              <a:ea typeface="黑体" pitchFamily="49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785786" y="2071678"/>
            <a:ext cx="71438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  <a:ea typeface="黑体" pitchFamily="49" charset="-122"/>
              </a:rPr>
              <a:t>夏季风带来的雨水成为外流河的主要水源，因此中国外流河的汛期均出现在夏季</a:t>
            </a:r>
            <a:r>
              <a:rPr lang="zh-CN" altLang="en-US" sz="2400" b="1" dirty="0">
                <a:solidFill>
                  <a:srgbClr val="C0504D"/>
                </a:solidFill>
                <a:ea typeface="黑体" pitchFamily="49" charset="-122"/>
              </a:rPr>
              <a:t>。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857224" y="3429000"/>
            <a:ext cx="77153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  <a:ea typeface="黑体" pitchFamily="49" charset="-122"/>
              </a:rPr>
              <a:t>秦岭</a:t>
            </a:r>
            <a:r>
              <a:rPr lang="zh-CN" altLang="zh-CN" sz="2400" b="1" dirty="0">
                <a:solidFill>
                  <a:srgbClr val="FF0000"/>
                </a:solidFill>
                <a:ea typeface="黑体" pitchFamily="49" charset="-122"/>
              </a:rPr>
              <a:t>—</a:t>
            </a:r>
            <a:r>
              <a:rPr lang="zh-CN" altLang="en-US" sz="2400" b="1" dirty="0">
                <a:solidFill>
                  <a:srgbClr val="FF0000"/>
                </a:solidFill>
                <a:ea typeface="黑体" pitchFamily="49" charset="-122"/>
              </a:rPr>
              <a:t>淮河线以南地区雨期长，以北地区雨期短</a:t>
            </a:r>
            <a:r>
              <a:rPr lang="zh-CN" altLang="en-US" sz="2400" b="1" dirty="0">
                <a:solidFill>
                  <a:srgbClr val="C0504D"/>
                </a:solidFill>
                <a:ea typeface="黑体" pitchFamily="49" charset="-122"/>
              </a:rPr>
              <a:t>。</a:t>
            </a:r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714348" y="4357694"/>
            <a:ext cx="692948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  <a:ea typeface="黑体" pitchFamily="49" charset="-122"/>
              </a:rPr>
              <a:t>辽河、海河和黄河流域内自然植被较少，水土流失严重。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785786" y="5715016"/>
            <a:ext cx="77153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latin typeface="Times New Roman" pitchFamily="18" charset="0"/>
                <a:ea typeface="黑体" pitchFamily="49" charset="-122"/>
              </a:rPr>
              <a:t>秦岭</a:t>
            </a:r>
            <a:r>
              <a:rPr lang="zh-CN" altLang="zh-CN" b="1" dirty="0">
                <a:solidFill>
                  <a:srgbClr val="FF0000"/>
                </a:solidFill>
                <a:latin typeface="Times New Roman" pitchFamily="18" charset="0"/>
                <a:ea typeface="黑体" pitchFamily="49" charset="-122"/>
              </a:rPr>
              <a:t>—</a:t>
            </a:r>
            <a:r>
              <a:rPr lang="zh-CN" altLang="en-US" b="1" dirty="0">
                <a:solidFill>
                  <a:srgbClr val="FF0000"/>
                </a:solidFill>
                <a:latin typeface="Times New Roman" pitchFamily="18" charset="0"/>
                <a:ea typeface="黑体" pitchFamily="49" charset="-122"/>
              </a:rPr>
              <a:t>淮河线以北地区冬季均温低于</a:t>
            </a:r>
            <a:r>
              <a:rPr lang="zh-CN" altLang="zh-CN" b="1" dirty="0">
                <a:solidFill>
                  <a:srgbClr val="FF0000"/>
                </a:solidFill>
                <a:latin typeface="Times New Roman" pitchFamily="18" charset="0"/>
                <a:ea typeface="黑体" pitchFamily="49" charset="-122"/>
              </a:rPr>
              <a:t>0℃</a:t>
            </a:r>
            <a:r>
              <a:rPr lang="zh-CN" altLang="en-US" b="1" dirty="0">
                <a:solidFill>
                  <a:srgbClr val="FF0000"/>
                </a:solidFill>
                <a:latin typeface="Times New Roman" pitchFamily="18" charset="0"/>
                <a:ea typeface="黑体" pitchFamily="49" charset="-122"/>
              </a:rPr>
              <a:t>，以南地区冬季均温高于</a:t>
            </a:r>
            <a:r>
              <a:rPr lang="zh-CN" altLang="zh-CN" b="1" dirty="0">
                <a:solidFill>
                  <a:srgbClr val="FF0000"/>
                </a:solidFill>
                <a:latin typeface="Times New Roman" pitchFamily="18" charset="0"/>
                <a:ea typeface="黑体" pitchFamily="49" charset="-122"/>
              </a:rPr>
              <a:t>0℃</a:t>
            </a:r>
            <a:r>
              <a:rPr lang="zh-CN" altLang="en-US" b="1" dirty="0">
                <a:solidFill>
                  <a:srgbClr val="FF0000"/>
                </a:solidFill>
                <a:latin typeface="Times New Roman" pitchFamily="18" charset="0"/>
                <a:ea typeface="黑体" pitchFamily="49" charset="-122"/>
              </a:rPr>
              <a:t>。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ChangeArrowheads="1"/>
          </p:cNvSpPr>
          <p:nvPr/>
        </p:nvSpPr>
        <p:spPr bwMode="auto">
          <a:xfrm>
            <a:off x="0" y="571480"/>
            <a:ext cx="9144000" cy="25545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  <a:cs typeface="楷体" pitchFamily="49" charset="-122"/>
              </a:rPr>
              <a:t>1.</a:t>
            </a:r>
            <a:r>
              <a:rPr kumimoji="0" lang="zh-CN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  <a:cs typeface="楷体" pitchFamily="49" charset="-122"/>
              </a:rPr>
              <a:t>判断对错： </a:t>
            </a:r>
            <a:endParaRPr kumimoji="0" lang="zh-CN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  <a:cs typeface="楷体" pitchFamily="49" charset="-122"/>
              </a:rPr>
              <a:t>A.</a:t>
            </a:r>
            <a:r>
              <a:rPr kumimoji="0" lang="zh-CN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  <a:cs typeface="楷体" pitchFamily="49" charset="-122"/>
              </a:rPr>
              <a:t>外流河水源主要来自大气降水，所以外流河都分布在季风区（    ）</a:t>
            </a:r>
            <a:endParaRPr kumimoji="0" lang="zh-CN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  <a:cs typeface="楷体" pitchFamily="49" charset="-122"/>
              </a:rPr>
              <a:t>B.</a:t>
            </a:r>
            <a:r>
              <a:rPr kumimoji="0" lang="zh-CN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  <a:cs typeface="楷体" pitchFamily="49" charset="-122"/>
              </a:rPr>
              <a:t>内流河多分布在非季风区，河流水量没有季节性变化（    ）</a:t>
            </a:r>
            <a:endParaRPr kumimoji="0" lang="zh-CN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  <a:cs typeface="楷体" pitchFamily="49" charset="-122"/>
              </a:rPr>
              <a:t>C.</a:t>
            </a:r>
            <a:r>
              <a:rPr kumimoji="0" lang="zh-CN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  <a:cs typeface="楷体" pitchFamily="49" charset="-122"/>
              </a:rPr>
              <a:t>北方河流汛期短，含沙量小，有结冰期（    ）</a:t>
            </a:r>
            <a:endParaRPr kumimoji="0" lang="zh-CN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  <a:cs typeface="楷体" pitchFamily="49" charset="-122"/>
              </a:rPr>
              <a:t>D.</a:t>
            </a:r>
            <a:r>
              <a:rPr kumimoji="0" lang="zh-CN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  <a:cs typeface="楷体" pitchFamily="49" charset="-122"/>
              </a:rPr>
              <a:t>受地势的影响，中国的外流河全部自西向东流入太平洋（    ）</a:t>
            </a:r>
            <a:endParaRPr kumimoji="0" lang="zh-CN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  <a:cs typeface="楷体" pitchFamily="49" charset="-122"/>
              </a:rPr>
              <a:t>E.</a:t>
            </a:r>
            <a:r>
              <a:rPr kumimoji="0" lang="zh-CN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  <a:cs typeface="楷体" pitchFamily="49" charset="-122"/>
              </a:rPr>
              <a:t>三江并流处的三条大河都属于国际性河流，其中流经国家最多的是澜沧江。</a:t>
            </a:r>
            <a:endParaRPr kumimoji="0" lang="zh-CN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  <a:cs typeface="楷体" pitchFamily="49" charset="-122"/>
              </a:rPr>
              <a:t>F.</a:t>
            </a:r>
            <a:r>
              <a:rPr kumimoji="0" lang="zh-CN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  <a:cs typeface="楷体" pitchFamily="49" charset="-122"/>
              </a:rPr>
              <a:t>中国最大的内流河是塔里木河，最大的内流湖是青海湖（     ）</a:t>
            </a:r>
            <a:endParaRPr kumimoji="0" lang="zh-CN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  <p:pic>
        <p:nvPicPr>
          <p:cNvPr id="10241" name="图片 18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857752" y="3429000"/>
            <a:ext cx="3817526" cy="2759084"/>
          </a:xfrm>
          <a:prstGeom prst="rect">
            <a:avLst/>
          </a:prstGeom>
          <a:noFill/>
        </p:spPr>
      </p:pic>
      <p:sp>
        <p:nvSpPr>
          <p:cNvPr id="10243" name="Rectangle 3"/>
          <p:cNvSpPr>
            <a:spLocks noChangeArrowheads="1"/>
          </p:cNvSpPr>
          <p:nvPr/>
        </p:nvSpPr>
        <p:spPr bwMode="auto">
          <a:xfrm>
            <a:off x="214282" y="3357562"/>
            <a:ext cx="9144000" cy="1938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  <a:cs typeface="楷体" pitchFamily="49" charset="-122"/>
              </a:rPr>
              <a:t>2.</a:t>
            </a:r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  <a:cs typeface="楷体" pitchFamily="49" charset="-122"/>
              </a:rPr>
              <a:t>右图中四条河流依次是</a:t>
            </a:r>
            <a:endParaRPr kumimoji="0" lang="zh-CN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  <a:cs typeface="楷体" pitchFamily="49" charset="-122"/>
              </a:rPr>
              <a:t>A</a:t>
            </a:r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  <a:cs typeface="楷体" pitchFamily="49" charset="-122"/>
              </a:rPr>
              <a:t>长江、黄河、松花江、珠江</a:t>
            </a:r>
            <a:endParaRPr kumimoji="0" lang="zh-CN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  <a:cs typeface="楷体" pitchFamily="49" charset="-122"/>
              </a:rPr>
              <a:t>B</a:t>
            </a:r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  <a:cs typeface="楷体" pitchFamily="49" charset="-122"/>
              </a:rPr>
              <a:t>长江、松花江、珠江、黄河</a:t>
            </a:r>
            <a:endParaRPr kumimoji="0" lang="zh-CN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  <a:cs typeface="楷体" pitchFamily="49" charset="-122"/>
              </a:rPr>
              <a:t>C</a:t>
            </a:r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  <a:cs typeface="楷体" pitchFamily="49" charset="-122"/>
              </a:rPr>
              <a:t>黄河、松花江、长江、珠江</a:t>
            </a:r>
            <a:endParaRPr kumimoji="0" lang="zh-CN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  <a:cs typeface="楷体" pitchFamily="49" charset="-122"/>
              </a:rPr>
              <a:t>D</a:t>
            </a:r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  <a:cs typeface="楷体" pitchFamily="49" charset="-122"/>
              </a:rPr>
              <a:t>松花江、黄河、长江、珠江</a:t>
            </a:r>
            <a:endParaRPr kumimoji="0" lang="zh-CN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42844" y="59272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【</a:t>
            </a:r>
            <a:r>
              <a:rPr lang="zh-CN" altLang="en-US" sz="2400" b="1" dirty="0"/>
              <a:t>夯实基础</a:t>
            </a:r>
            <a:r>
              <a:rPr lang="en-US" altLang="zh-CN" sz="2400" b="1" dirty="0"/>
              <a:t>】</a:t>
            </a:r>
            <a:endParaRPr lang="zh-CN" altLang="en-US" sz="2400" b="1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106CA23-90CD-41AF-B414-FB9C9AD9869A}"/>
              </a:ext>
            </a:extLst>
          </p:cNvPr>
          <p:cNvSpPr txBox="1"/>
          <p:nvPr/>
        </p:nvSpPr>
        <p:spPr>
          <a:xfrm>
            <a:off x="7092280" y="908720"/>
            <a:ext cx="4875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FF0000"/>
                </a:solidFill>
              </a:rPr>
              <a:t>×</a:t>
            </a:r>
            <a:endParaRPr lang="zh-CN" altLang="en-US" sz="2400" b="1" dirty="0">
              <a:solidFill>
                <a:srgbClr val="FF0000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DC79229-1819-49B2-A8CD-BCBF43695890}"/>
              </a:ext>
            </a:extLst>
          </p:cNvPr>
          <p:cNvSpPr txBox="1"/>
          <p:nvPr/>
        </p:nvSpPr>
        <p:spPr>
          <a:xfrm>
            <a:off x="6279009" y="1139552"/>
            <a:ext cx="4875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FF0000"/>
                </a:solidFill>
              </a:rPr>
              <a:t>×</a:t>
            </a:r>
            <a:endParaRPr lang="zh-CN" altLang="en-US" sz="2400" b="1" dirty="0">
              <a:solidFill>
                <a:srgbClr val="FF0000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8C598A4-DE56-464A-A1EA-85B3ACEA2560}"/>
              </a:ext>
            </a:extLst>
          </p:cNvPr>
          <p:cNvSpPr txBox="1"/>
          <p:nvPr/>
        </p:nvSpPr>
        <p:spPr>
          <a:xfrm>
            <a:off x="4812597" y="1451983"/>
            <a:ext cx="4875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FF0000"/>
                </a:solidFill>
              </a:rPr>
              <a:t>×</a:t>
            </a:r>
            <a:endParaRPr lang="zh-CN" altLang="en-US" sz="2400" b="1" dirty="0">
              <a:solidFill>
                <a:srgbClr val="FF0000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C01ADEB-AB22-486A-9D28-934838D7F424}"/>
              </a:ext>
            </a:extLst>
          </p:cNvPr>
          <p:cNvSpPr txBox="1"/>
          <p:nvPr/>
        </p:nvSpPr>
        <p:spPr>
          <a:xfrm>
            <a:off x="6604774" y="1786539"/>
            <a:ext cx="4875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FF0000"/>
                </a:solidFill>
              </a:rPr>
              <a:t>×</a:t>
            </a:r>
            <a:endParaRPr lang="zh-CN" altLang="en-US" sz="2400" b="1" dirty="0">
              <a:solidFill>
                <a:srgbClr val="FF0000"/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7C3C39F-F9C7-4FC5-9AB5-124521D0B9E2}"/>
              </a:ext>
            </a:extLst>
          </p:cNvPr>
          <p:cNvSpPr txBox="1"/>
          <p:nvPr/>
        </p:nvSpPr>
        <p:spPr>
          <a:xfrm>
            <a:off x="8431525" y="2132856"/>
            <a:ext cx="4875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FF0000"/>
                </a:solidFill>
              </a:rPr>
              <a:t>×</a:t>
            </a:r>
            <a:endParaRPr lang="zh-CN" altLang="en-US" sz="2400" b="1" dirty="0">
              <a:solidFill>
                <a:srgbClr val="FF0000"/>
              </a:solidFill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170EEF0-88EE-4E61-8FBF-D3B799918870}"/>
              </a:ext>
            </a:extLst>
          </p:cNvPr>
          <p:cNvSpPr txBox="1"/>
          <p:nvPr/>
        </p:nvSpPr>
        <p:spPr>
          <a:xfrm>
            <a:off x="6639228" y="2404208"/>
            <a:ext cx="4875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</a:rPr>
              <a:t>√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3FBA291-0E1D-4F14-9E30-83A10AB23A39}"/>
              </a:ext>
            </a:extLst>
          </p:cNvPr>
          <p:cNvSpPr txBox="1"/>
          <p:nvPr/>
        </p:nvSpPr>
        <p:spPr>
          <a:xfrm>
            <a:off x="3707904" y="3344621"/>
            <a:ext cx="3738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</a:rPr>
              <a:t>D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  <p:bldP spid="8" grpId="0"/>
      <p:bldP spid="9" grpId="0"/>
      <p:bldP spid="10" grpId="0"/>
      <p:bldP spid="11" grpId="0"/>
      <p:bldP spid="3" grpId="0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182</TotalTime>
  <Words>2162</Words>
  <Application>Microsoft Office PowerPoint</Application>
  <PresentationFormat>全屏显示(4:3)</PresentationFormat>
  <Paragraphs>304</Paragraphs>
  <Slides>24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34" baseType="lpstr">
      <vt:lpstr>Microsoft YaHei Light</vt:lpstr>
      <vt:lpstr>黑体</vt:lpstr>
      <vt:lpstr>华文隶书</vt:lpstr>
      <vt:lpstr>宋体</vt:lpstr>
      <vt:lpstr>微软雅黑</vt:lpstr>
      <vt:lpstr>Arial</vt:lpstr>
      <vt:lpstr>Calibri</vt:lpstr>
      <vt:lpstr>Tahoma</vt:lpstr>
      <vt:lpstr>Times New Roman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赵 德华</dc:creator>
  <cp:lastModifiedBy>会玲 郭</cp:lastModifiedBy>
  <cp:revision>15</cp:revision>
  <dcterms:created xsi:type="dcterms:W3CDTF">2020-02-21T15:26:33Z</dcterms:created>
  <dcterms:modified xsi:type="dcterms:W3CDTF">2020-04-21T07:26:52Z</dcterms:modified>
</cp:coreProperties>
</file>